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025" r:id="rId2"/>
    <p:sldId id="1026" r:id="rId3"/>
    <p:sldId id="1029" r:id="rId4"/>
    <p:sldId id="1053" r:id="rId5"/>
    <p:sldId id="1047" r:id="rId6"/>
    <p:sldId id="1045" r:id="rId7"/>
    <p:sldId id="1033" r:id="rId8"/>
    <p:sldId id="1046" r:id="rId9"/>
    <p:sldId id="1052" r:id="rId10"/>
    <p:sldId id="1055" r:id="rId11"/>
    <p:sldId id="1042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1" autoAdjust="0"/>
    <p:restoredTop sz="96118" autoAdjust="0"/>
  </p:normalViewPr>
  <p:slideViewPr>
    <p:cSldViewPr>
      <p:cViewPr varScale="1">
        <p:scale>
          <a:sx n="97" d="100"/>
          <a:sy n="97" d="100"/>
        </p:scale>
        <p:origin x="141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634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14523" y="6475413"/>
            <a:ext cx="202940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55277456"/>
              </p:ext>
            </p:extLst>
          </p:nvPr>
        </p:nvGraphicFramePr>
        <p:xfrm>
          <a:off x="762000" y="2971798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2897188" y="1905000"/>
            <a:ext cx="25130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 smtClean="0">
                <a:cs typeface="Arial" panose="020B0604020202020204" pitchFamily="34" charset="0"/>
              </a:rPr>
              <a:t>Date: </a:t>
            </a:r>
            <a:r>
              <a:rPr kumimoji="0" lang="en-US" altLang="ko-KR" sz="2000" dirty="0" smtClean="0">
                <a:cs typeface="Arial" panose="020B0604020202020204" pitchFamily="34" charset="0"/>
              </a:rPr>
              <a:t>2020-07-23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1467" y="6475413"/>
            <a:ext cx="195245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1467" y="6475413"/>
            <a:ext cx="19524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802.11-20/0962r2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696912" y="685800"/>
            <a:ext cx="7989887" cy="1143000"/>
          </a:xfrm>
        </p:spPr>
        <p:txBody>
          <a:bodyPr/>
          <a:lstStyle/>
          <a:p>
            <a:r>
              <a:rPr lang="en-US" altLang="ko-KR" dirty="0" smtClean="0"/>
              <a:t>1x EHT-LTF sequence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688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1x EHT-LTF sequence for 240MHz transmission</a:t>
            </a:r>
            <a:endParaRPr lang="en-US" altLang="ko-KR" sz="2000" dirty="0" smtClean="0"/>
          </a:p>
          <a:p>
            <a:pPr lvl="1"/>
            <a:r>
              <a:rPr lang="en-US" altLang="ko-KR" sz="1400" dirty="0" smtClean="0"/>
              <a:t>EHTLTF</a:t>
            </a:r>
            <a:r>
              <a:rPr lang="en-US" altLang="ko-KR" sz="1400" baseline="-25000" dirty="0" smtClean="0"/>
              <a:t>240MHz_1x</a:t>
            </a:r>
            <a:r>
              <a:rPr lang="en-US" altLang="ko-KR" sz="1400" dirty="0" smtClean="0"/>
              <a:t> = {LTF</a:t>
            </a:r>
            <a:r>
              <a:rPr lang="en-US" altLang="ko-KR" sz="1400" baseline="-25000" dirty="0" smtClean="0"/>
              <a:t>80MHz_lower1_1x</a:t>
            </a:r>
            <a:r>
              <a:rPr lang="en-US" altLang="ko-KR" sz="1400" dirty="0" smtClean="0"/>
              <a:t>, 23 zeros, LTF</a:t>
            </a:r>
            <a:r>
              <a:rPr lang="en-US" altLang="ko-KR" sz="1400" baseline="-25000" dirty="0" smtClean="0"/>
              <a:t>80MHz_upper1_1x</a:t>
            </a:r>
            <a:r>
              <a:rPr lang="en-US" altLang="ko-KR" sz="1400" dirty="0" smtClean="0"/>
              <a:t>, 23 zeros, LTF</a:t>
            </a:r>
            <a:r>
              <a:rPr lang="en-US" altLang="ko-KR" sz="1400" baseline="-25000" dirty="0" smtClean="0"/>
              <a:t>80MHz_lower2_1x</a:t>
            </a:r>
            <a:r>
              <a:rPr lang="en-US" altLang="ko-KR" sz="1400" dirty="0" smtClean="0"/>
              <a:t>}</a:t>
            </a:r>
          </a:p>
          <a:p>
            <a:pPr lvl="2"/>
            <a:r>
              <a:rPr lang="en-US" altLang="ko-KR" sz="1400" dirty="0" smtClean="0"/>
              <a:t>LTF</a:t>
            </a:r>
            <a:r>
              <a:rPr lang="en-US" altLang="ko-KR" sz="1400" baseline="-25000" dirty="0" smtClean="0"/>
              <a:t>80MHz_lower1_1x </a:t>
            </a:r>
            <a:r>
              <a:rPr lang="en-US" altLang="ko-KR" sz="1400" dirty="0"/>
              <a:t>= {s(1)*LTF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s(2)*LTF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80MHz_upper1_1x </a:t>
            </a:r>
            <a:r>
              <a:rPr lang="en-US" altLang="ko-KR" sz="1400" dirty="0"/>
              <a:t>= {s(3)*LTF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s(4)*LTF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80MHz_lower2_1x </a:t>
            </a:r>
            <a:r>
              <a:rPr lang="en-US" altLang="ko-KR" sz="1400" dirty="0"/>
              <a:t>= {s(5)*LTF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s(6)*LTF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 smtClean="0"/>
              <a:t>}</a:t>
            </a:r>
          </a:p>
          <a:p>
            <a:pPr lvl="1"/>
            <a:r>
              <a:rPr lang="en-US" altLang="ko-KR" sz="1600" dirty="0" smtClean="0"/>
              <a:t>s(1)~s(6)= [1 1 </a:t>
            </a:r>
            <a:r>
              <a:rPr lang="en-US" altLang="ko-KR" sz="1600" dirty="0" smtClean="0"/>
              <a:t>1 </a:t>
            </a:r>
            <a:r>
              <a:rPr lang="en-US" altLang="ko-KR" sz="1600" dirty="0" smtClean="0"/>
              <a:t>1 -1 -1]</a:t>
            </a:r>
            <a:endParaRPr lang="en-US" altLang="ko-KR" sz="1600" dirty="0"/>
          </a:p>
          <a:p>
            <a:pPr lvl="2"/>
            <a:endParaRPr lang="en-US" altLang="ko-KR" sz="1000" dirty="0"/>
          </a:p>
          <a:p>
            <a:r>
              <a:rPr lang="en-US" altLang="ko-KR" dirty="0" smtClean="0"/>
              <a:t>PAPR table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267200"/>
            <a:ext cx="2209800" cy="1242491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1" y="4267200"/>
            <a:ext cx="2286000" cy="177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382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799" y="1600200"/>
            <a:ext cx="4189413" cy="4495800"/>
          </a:xfrm>
        </p:spPr>
        <p:txBody>
          <a:bodyPr/>
          <a:lstStyle/>
          <a:p>
            <a:r>
              <a:rPr lang="en-US" altLang="ko-KR" sz="2000" dirty="0"/>
              <a:t>PAPR table in </a:t>
            </a:r>
            <a:r>
              <a:rPr lang="en-US" altLang="ko-KR" sz="2000" dirty="0" smtClean="0"/>
              <a:t>160+160MHz</a:t>
            </a:r>
          </a:p>
          <a:p>
            <a:pPr lvl="1"/>
            <a:r>
              <a:rPr lang="en-US" altLang="ko-KR" sz="1800" dirty="0" smtClean="0"/>
              <a:t>Most of PAPRs are lower than the PAPRs of 320MHz transmission.</a:t>
            </a:r>
          </a:p>
          <a:p>
            <a:pPr lvl="1"/>
            <a:r>
              <a:rPr lang="en-US" altLang="ko-KR" sz="1800" dirty="0" smtClean="0"/>
              <a:t>And all PAPRs are under the BPSK median’s.</a:t>
            </a:r>
            <a:endParaRPr lang="en-US" altLang="ko-KR" sz="1600" dirty="0" smtClean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1447800"/>
            <a:ext cx="3316925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601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 smtClean="0"/>
              <a:t>I suggested 1/2/4x EHT-LTF sequences for 320MHz PP</a:t>
            </a:r>
            <a:r>
              <a:rPr lang="en-US" altLang="ko-KR" sz="2000" dirty="0" smtClean="0"/>
              <a:t>DU</a:t>
            </a:r>
            <a:r>
              <a:rPr lang="en-GB" altLang="ko-KR" sz="2000" dirty="0" smtClean="0"/>
              <a:t>[1]. But it has some concerns that</a:t>
            </a:r>
          </a:p>
          <a:p>
            <a:pPr lvl="1"/>
            <a:r>
              <a:rPr lang="en-US" altLang="ko-KR" sz="1600" dirty="0" smtClean="0"/>
              <a:t>it’s based on 1 stream, but many members want to consider multi-stream, too.</a:t>
            </a:r>
          </a:p>
          <a:p>
            <a:pPr lvl="1"/>
            <a:r>
              <a:rPr lang="en-US" altLang="ko-KR" sz="1600" dirty="0" smtClean="0"/>
              <a:t>in 1x EHT-LTF, it’s better to consider RU sizes for non-OFDMA transmission as 11ax [2].</a:t>
            </a:r>
          </a:p>
          <a:p>
            <a:pPr lvl="1"/>
            <a:r>
              <a:rPr lang="en-US" altLang="ko-KR" sz="1600" dirty="0"/>
              <a:t>i</a:t>
            </a:r>
            <a:r>
              <a:rPr lang="en-US" altLang="ko-KR" sz="1600" dirty="0" smtClean="0"/>
              <a:t>n 2x/4x EHT-LTF, the suggested sequences based on HE-LTF sequences didn’t catch BPSK data’s PAPRs.</a:t>
            </a:r>
            <a:endParaRPr lang="en-US" altLang="ko-KR" dirty="0"/>
          </a:p>
          <a:p>
            <a:endParaRPr lang="en-US" altLang="ko-KR" sz="2000" dirty="0"/>
          </a:p>
          <a:p>
            <a:r>
              <a:rPr lang="en-US" altLang="ko-KR" sz="2000" dirty="0" smtClean="0"/>
              <a:t>Therefore I’d like to discuss 1x, 2x and 4x EHT-LTF sequences, separately. 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Here I focus on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1x EHT-LTF sequence with multi-stream in non-OFDMA transmission.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 EHT-LTF sequences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 smtClean="0"/>
              <a:t>There are two options</a:t>
            </a:r>
          </a:p>
          <a:p>
            <a:pPr lvl="1"/>
            <a:r>
              <a:rPr lang="en-US" altLang="ko-KR" sz="1600" u="sng" dirty="0" smtClean="0"/>
              <a:t>Option1</a:t>
            </a:r>
            <a:r>
              <a:rPr lang="en-US" altLang="ko-KR" sz="1600" dirty="0" smtClean="0"/>
              <a:t>: </a:t>
            </a:r>
            <a:r>
              <a:rPr lang="en-US" altLang="ko-KR" sz="1600" dirty="0"/>
              <a:t>320MHz </a:t>
            </a:r>
            <a:r>
              <a:rPr lang="en-US" altLang="ko-KR" sz="1600" dirty="0" smtClean="0"/>
              <a:t>1x EHT-LTF </a:t>
            </a:r>
            <a:r>
              <a:rPr lang="en-US" altLang="ko-KR" sz="1600" dirty="0"/>
              <a:t>sequences are used for 320MHz non-OFDMA transmission </a:t>
            </a:r>
            <a:r>
              <a:rPr lang="en-US" altLang="ko-KR" sz="1600" dirty="0" smtClean="0"/>
              <a:t>and 240MHz non-OFDMA transmission together. That means, </a:t>
            </a:r>
            <a:r>
              <a:rPr lang="en-US" altLang="ko-KR" sz="1600" dirty="0"/>
              <a:t>3*996, 3*996+484, 4*996 RUs </a:t>
            </a:r>
            <a:r>
              <a:rPr lang="en-US" altLang="ko-KR" sz="1600" dirty="0" smtClean="0"/>
              <a:t>as well as 2*996, 2*996+484 RUs are considered.</a:t>
            </a:r>
          </a:p>
          <a:p>
            <a:pPr lvl="1"/>
            <a:r>
              <a:rPr lang="en-US" altLang="ko-KR" sz="1600" u="sng" dirty="0" smtClean="0"/>
              <a:t>Option2</a:t>
            </a:r>
            <a:r>
              <a:rPr lang="en-US" altLang="ko-KR" sz="1600" dirty="0" smtClean="0"/>
              <a:t>: </a:t>
            </a:r>
            <a:r>
              <a:rPr lang="en-US" altLang="ko-KR" sz="1600" dirty="0"/>
              <a:t>320MHz </a:t>
            </a:r>
            <a:r>
              <a:rPr lang="en-US" altLang="ko-KR" sz="1600" dirty="0" smtClean="0"/>
              <a:t>1x EHT-LTF </a:t>
            </a:r>
            <a:r>
              <a:rPr lang="en-US" altLang="ko-KR" sz="1600" dirty="0"/>
              <a:t>sequences are used for 320MHz non-OFDMA </a:t>
            </a:r>
            <a:r>
              <a:rPr lang="en-US" altLang="ko-KR" sz="1600" dirty="0" smtClean="0"/>
              <a:t>transmission only. </a:t>
            </a:r>
            <a:r>
              <a:rPr lang="en-US" altLang="ko-KR" sz="1600" dirty="0"/>
              <a:t>That means, </a:t>
            </a:r>
            <a:r>
              <a:rPr lang="en-US" altLang="ko-KR" sz="1600" dirty="0" smtClean="0"/>
              <a:t>3*996</a:t>
            </a:r>
            <a:r>
              <a:rPr lang="en-US" altLang="ko-KR" sz="1600" dirty="0"/>
              <a:t>, 3*996+484, 4*996 RUs are considered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600" dirty="0" smtClean="0"/>
              <a:t>If we choose option2, we need to define 240MHz 1x EHT-LTF sequence, too.</a:t>
            </a:r>
          </a:p>
          <a:p>
            <a:pPr lvl="2"/>
            <a:endParaRPr lang="en-US" altLang="ko-KR" sz="500" dirty="0" smtClean="0"/>
          </a:p>
          <a:p>
            <a:r>
              <a:rPr lang="en-US" altLang="ko-KR" sz="2000" dirty="0" smtClean="0"/>
              <a:t>1x EHT-LTF sequence for 320MHz PPDU</a:t>
            </a:r>
            <a:endParaRPr lang="en-US" altLang="ko-KR" sz="2000" dirty="0"/>
          </a:p>
          <a:p>
            <a:pPr lvl="1" indent="-293688"/>
            <a:r>
              <a:rPr lang="en-US" altLang="ko-KR" sz="1400" dirty="0"/>
              <a:t>EHTLTF</a:t>
            </a:r>
            <a:r>
              <a:rPr lang="en-US" altLang="ko-KR" sz="1400" baseline="-25000" dirty="0"/>
              <a:t>320MHz_1x</a:t>
            </a:r>
            <a:r>
              <a:rPr lang="en-US" altLang="ko-KR" sz="1400" dirty="0"/>
              <a:t> = {LTF</a:t>
            </a:r>
            <a:r>
              <a:rPr lang="en-US" altLang="ko-KR" sz="1400" baseline="-25000" dirty="0"/>
              <a:t>80MHz_lower1_1x</a:t>
            </a:r>
            <a:r>
              <a:rPr lang="en-US" altLang="ko-KR" sz="1400" dirty="0"/>
              <a:t>, 23 zeros, LTF</a:t>
            </a:r>
            <a:r>
              <a:rPr lang="en-US" altLang="ko-KR" sz="1400" baseline="-25000" dirty="0"/>
              <a:t>80MHz_upper1_1x</a:t>
            </a:r>
            <a:r>
              <a:rPr lang="en-US" altLang="ko-KR" sz="1400" dirty="0"/>
              <a:t>, 23 zeros, LTF</a:t>
            </a:r>
            <a:r>
              <a:rPr lang="en-US" altLang="ko-KR" sz="1400" baseline="-25000" dirty="0"/>
              <a:t>80MHz_lower2_1x</a:t>
            </a:r>
            <a:r>
              <a:rPr lang="en-US" altLang="ko-KR" sz="1400" dirty="0"/>
              <a:t>, 23 zeros, LTF</a:t>
            </a:r>
            <a:r>
              <a:rPr lang="en-US" altLang="ko-KR" sz="1400" baseline="-25000" dirty="0"/>
              <a:t>80MHz_upper2_1x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80MHz_lower1_1x </a:t>
            </a:r>
            <a:r>
              <a:rPr lang="en-US" altLang="ko-KR" sz="1400" dirty="0"/>
              <a:t>= {s(1)*LTF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s(2)*LTF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80MHz_upper1_1x </a:t>
            </a:r>
            <a:r>
              <a:rPr lang="en-US" altLang="ko-KR" sz="1400" dirty="0"/>
              <a:t>= {s(3)*LTF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s(4)*LTF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80MHz_lower2_1x </a:t>
            </a:r>
            <a:r>
              <a:rPr lang="en-US" altLang="ko-KR" sz="1400" dirty="0"/>
              <a:t>= {s(5)*LTF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s(6)*LTF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80MHz_upper2_1x </a:t>
            </a:r>
            <a:r>
              <a:rPr lang="en-US" altLang="ko-KR" sz="1400" dirty="0"/>
              <a:t>= {s(7)*LTF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s(8)*LTF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endParaRPr lang="en-GB" altLang="ko-KR" sz="500" dirty="0" smtClean="0"/>
          </a:p>
          <a:p>
            <a:pPr lvl="1"/>
            <a:r>
              <a:rPr lang="en-GB" altLang="ko-KR" sz="1600" i="1" dirty="0" smtClean="0"/>
              <a:t>s</a:t>
            </a:r>
            <a:r>
              <a:rPr lang="en-GB" altLang="ko-KR" sz="1600" dirty="0" smtClean="0"/>
              <a:t>(1)~</a:t>
            </a:r>
            <a:r>
              <a:rPr lang="en-GB" altLang="ko-KR" sz="1600" i="1" dirty="0" smtClean="0"/>
              <a:t>s</a:t>
            </a:r>
            <a:r>
              <a:rPr lang="en-GB" altLang="ko-KR" sz="1600" dirty="0" smtClean="0"/>
              <a:t>(8)=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[1 1 1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 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-1 -1 -1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] for option1, and [1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1 1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1 1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] for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option2</a:t>
            </a:r>
            <a:endParaRPr lang="en-US" altLang="ko-KR" sz="1050" dirty="0" smtClean="0"/>
          </a:p>
          <a:p>
            <a:pPr lvl="1"/>
            <a:endParaRPr lang="en-GB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1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performance </a:t>
            </a:r>
            <a:r>
              <a:rPr lang="en-US" altLang="ko-KR" dirty="0" smtClean="0"/>
              <a:t>(1/2)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799" y="1600200"/>
            <a:ext cx="4189413" cy="4495800"/>
          </a:xfrm>
        </p:spPr>
        <p:txBody>
          <a:bodyPr/>
          <a:lstStyle/>
          <a:p>
            <a:r>
              <a:rPr lang="en-US" altLang="ko-KR" sz="1800" dirty="0" smtClean="0"/>
              <a:t>There are PAPR table of 1x EHT-LTF sequence for 320MHz transmission with multi-stream.</a:t>
            </a:r>
          </a:p>
          <a:p>
            <a:pPr marL="536575" lvl="1" indent="-268288"/>
            <a:r>
              <a:rPr lang="en-US" altLang="ko-KR" sz="1600" dirty="0" smtClean="0"/>
              <a:t>For 320MHz transmission (</a:t>
            </a:r>
            <a:r>
              <a:rPr lang="en-US" altLang="ko-KR" sz="1600" dirty="0" smtClean="0">
                <a:solidFill>
                  <a:srgbClr val="92D050"/>
                </a:solidFill>
              </a:rPr>
              <a:t>green</a:t>
            </a:r>
            <a:r>
              <a:rPr lang="en-US" altLang="ko-KR" sz="1600" dirty="0" smtClean="0"/>
              <a:t> area), all sequences have under BPSK median’s PAPRs. </a:t>
            </a:r>
          </a:p>
          <a:p>
            <a:pPr marL="879475" lvl="2" indent="-268288"/>
            <a:r>
              <a:rPr lang="en-US" altLang="ko-KR" sz="1400" dirty="0" smtClean="0"/>
              <a:t>But the worst PAPR of option 2 is lowest.</a:t>
            </a:r>
          </a:p>
          <a:p>
            <a:pPr marL="536575" lvl="1" indent="-268288"/>
            <a:endParaRPr lang="en-US" altLang="ko-KR" sz="1600" dirty="0" smtClean="0"/>
          </a:p>
          <a:p>
            <a:pPr marL="536575" lvl="1" indent="-268288"/>
            <a:r>
              <a:rPr lang="en-US" altLang="ko-KR" sz="1600" dirty="0" smtClean="0"/>
              <a:t>For both of 240 and 320MHz transmission, only option 1’s PAPRs are under BPSK median’s.</a:t>
            </a:r>
          </a:p>
          <a:p>
            <a:pPr marL="879475" lvl="2" indent="-268288"/>
            <a:r>
              <a:rPr lang="en-US" altLang="ko-KR" sz="1400" dirty="0"/>
              <a:t>The </a:t>
            </a:r>
            <a:r>
              <a:rPr lang="en-US" altLang="ko-KR" sz="1400" b="1" dirty="0"/>
              <a:t>bold </a:t>
            </a:r>
            <a:r>
              <a:rPr lang="en-US" altLang="ko-KR" sz="1400" dirty="0"/>
              <a:t>PAPR </a:t>
            </a:r>
            <a:r>
              <a:rPr lang="en-US" altLang="ko-KR" sz="1400" dirty="0" smtClean="0"/>
              <a:t>values in option2 shows over </a:t>
            </a:r>
            <a:r>
              <a:rPr lang="en-US" altLang="ko-KR" sz="1400" dirty="0"/>
              <a:t>BPSK median’s.</a:t>
            </a:r>
          </a:p>
          <a:p>
            <a:pPr marL="536575" lvl="1" indent="-268288"/>
            <a:endParaRPr lang="en-US" altLang="ko-KR" sz="1600" dirty="0" smtClean="0"/>
          </a:p>
          <a:p>
            <a:pPr marL="536575" lvl="1" indent="-268288"/>
            <a:endParaRPr lang="en-US" altLang="ko-KR" sz="1600" dirty="0"/>
          </a:p>
          <a:p>
            <a:pPr marL="0" lvl="1" indent="0">
              <a:buNone/>
            </a:pPr>
            <a:r>
              <a:rPr lang="en-US" altLang="ko-K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[NOTE] PAPR table of 1x EHT-LTF for 160+160MHz transmission is in Appendix.</a:t>
            </a:r>
            <a:endParaRPr lang="en-US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447800"/>
            <a:ext cx="3276599" cy="502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834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performance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Based on the PAPR performance,</a:t>
            </a:r>
          </a:p>
          <a:p>
            <a:pPr lvl="1"/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If we define a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1x EHT-LTF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sequence for 320MHz and 240MHz transmission,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the worst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PAPR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(option1) is </a:t>
            </a:r>
            <a:r>
              <a:rPr lang="en-US" altLang="zh-CN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9.</a:t>
            </a:r>
            <a:r>
              <a:rPr lang="en-US" altLang="ko-KR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08</a:t>
            </a:r>
            <a:r>
              <a:rPr lang="en-US" altLang="zh-CN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dB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in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*996+484 RU. And all PAPRs are under BPSK median’s.</a:t>
            </a:r>
            <a:endParaRPr lang="en-US" altLang="zh-CN" sz="16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1"/>
            <a:endParaRPr lang="en-US" altLang="zh-CN" sz="1600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1"/>
            <a:endParaRPr lang="en-US" altLang="zh-CN" sz="16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1"/>
            <a:endParaRPr lang="en-US" altLang="zh-CN" sz="1600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1"/>
            <a:endParaRPr lang="en-US" altLang="zh-CN" sz="16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1"/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Or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if we define two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1x EHT-LTF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sequences, peak PAPR (option2) in 320MHz transmission is </a:t>
            </a:r>
            <a:r>
              <a:rPr lang="en-US" altLang="zh-CN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8.</a:t>
            </a:r>
            <a:r>
              <a:rPr lang="en-US" altLang="ko-KR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6dB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among RU sizes of option2. But we need another sequence for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240MHz transmission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, and the worst PAPR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zh-CN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8.31dB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(The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structure and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sequence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are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in Appendix).</a:t>
            </a:r>
          </a:p>
          <a:p>
            <a:pPr lvl="1"/>
            <a:endParaRPr lang="ko-KR" altLang="en-US" sz="1000" dirty="0"/>
          </a:p>
          <a:p>
            <a:pPr marL="342900" lvl="1" indent="-342900">
              <a:buFontTx/>
              <a:buChar char="•"/>
            </a:pPr>
            <a:r>
              <a:rPr lang="en-US" altLang="ko-KR" b="1" dirty="0">
                <a:ea typeface="+mn-ea"/>
                <a:cs typeface="+mn-cs"/>
              </a:rPr>
              <a:t>PAPRs of option1 </a:t>
            </a:r>
            <a:r>
              <a:rPr lang="en-US" altLang="ko-KR" b="1" dirty="0" smtClean="0">
                <a:ea typeface="+mn-ea"/>
                <a:cs typeface="+mn-cs"/>
              </a:rPr>
              <a:t>are </a:t>
            </a:r>
            <a:r>
              <a:rPr lang="en-US" altLang="ko-KR" b="1" dirty="0" smtClean="0">
                <a:ea typeface="+mn-ea"/>
                <a:cs typeface="+mn-cs"/>
              </a:rPr>
              <a:t>higher </a:t>
            </a:r>
            <a:r>
              <a:rPr lang="en-US" altLang="ko-KR" b="1" dirty="0" smtClean="0">
                <a:ea typeface="+mn-ea"/>
                <a:cs typeface="+mn-cs"/>
              </a:rPr>
              <a:t>than option2 </a:t>
            </a:r>
            <a:r>
              <a:rPr lang="en-US" altLang="ko-KR" b="1" dirty="0">
                <a:ea typeface="+mn-ea"/>
                <a:cs typeface="+mn-cs"/>
              </a:rPr>
              <a:t>among 3*996, 3*996+484, 4*996 </a:t>
            </a:r>
            <a:r>
              <a:rPr lang="en-US" altLang="ko-KR" b="1" dirty="0" smtClean="0">
                <a:ea typeface="+mn-ea"/>
                <a:cs typeface="+mn-cs"/>
              </a:rPr>
              <a:t>RUs, but all PAPRs are below BPSK median’s. Therefore we </a:t>
            </a:r>
            <a:r>
              <a:rPr lang="en-US" altLang="ko-KR" b="1" dirty="0" smtClean="0">
                <a:ea typeface="+mn-ea"/>
                <a:cs typeface="+mn-cs"/>
              </a:rPr>
              <a:t>prefer </a:t>
            </a:r>
            <a:r>
              <a:rPr lang="en-US" altLang="ko-KR" b="1" dirty="0" smtClean="0">
                <a:ea typeface="+mn-ea"/>
                <a:cs typeface="+mn-cs"/>
              </a:rPr>
              <a:t>a unified solution(option1).</a:t>
            </a:r>
            <a:endParaRPr lang="en-US" altLang="ko-KR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9" t="-3578" r="8584" b="-954"/>
          <a:stretch/>
        </p:blipFill>
        <p:spPr>
          <a:xfrm>
            <a:off x="2971800" y="2551386"/>
            <a:ext cx="4648200" cy="129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99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</a:t>
            </a:r>
            <a:r>
              <a:rPr lang="en-US" altLang="ko-KR" sz="2000" dirty="0" smtClean="0"/>
              <a:t>contribution, </a:t>
            </a:r>
            <a:r>
              <a:rPr lang="en-US" altLang="ko-KR" sz="2000" dirty="0"/>
              <a:t>I </a:t>
            </a:r>
            <a:r>
              <a:rPr lang="en-US" altLang="ko-KR" sz="2000" dirty="0" smtClean="0"/>
              <a:t>suggest 1x EHT-LTF sequences for 320MHz transmission with two options.</a:t>
            </a:r>
          </a:p>
          <a:p>
            <a:pPr lvl="1"/>
            <a:r>
              <a:rPr lang="en-US" altLang="ko-KR" sz="1600" dirty="0" smtClean="0"/>
              <a:t>Option1: A unified 1x EHT-LTF sequence for both of 320MHz transmission and 240MHz transmission. </a:t>
            </a:r>
          </a:p>
          <a:p>
            <a:pPr lvl="2"/>
            <a:r>
              <a:rPr lang="en-US" altLang="ko-KR" sz="1400" dirty="0" smtClean="0"/>
              <a:t>It has higher PAPR than option 2. But only a sequence is defined for 320MHz as well as 240MHz. And all </a:t>
            </a:r>
            <a:r>
              <a:rPr lang="en-US" altLang="ko-KR" sz="1400" dirty="0" smtClean="0"/>
              <a:t>PAPRs with multi-streams are </a:t>
            </a:r>
            <a:r>
              <a:rPr lang="en-US" altLang="ko-KR" sz="1400" dirty="0" smtClean="0"/>
              <a:t>lower than BPSK </a:t>
            </a:r>
            <a:r>
              <a:rPr lang="en-US" altLang="ko-KR" sz="1400" dirty="0" smtClean="0"/>
              <a:t>median's PAPRs.</a:t>
            </a:r>
          </a:p>
          <a:p>
            <a:pPr lvl="1"/>
            <a:r>
              <a:rPr lang="en-US" altLang="ko-KR" sz="1600" dirty="0" smtClean="0"/>
              <a:t>Option2: Two sequences for 320MHz transmission and 240MHz transmission, respectively. </a:t>
            </a:r>
          </a:p>
          <a:p>
            <a:pPr lvl="2"/>
            <a:r>
              <a:rPr lang="en-US" altLang="ko-KR" sz="1400" dirty="0" smtClean="0"/>
              <a:t>It shows </a:t>
            </a:r>
            <a:r>
              <a:rPr lang="en-US" altLang="ko-KR" sz="1400" dirty="0" smtClean="0"/>
              <a:t>lower </a:t>
            </a:r>
            <a:r>
              <a:rPr lang="en-US" altLang="ko-KR" sz="1400" dirty="0" smtClean="0"/>
              <a:t>PAPRs than option 1</a:t>
            </a:r>
            <a:r>
              <a:rPr lang="en-US" altLang="ko-KR" sz="1400" dirty="0" smtClean="0"/>
              <a:t>. But two sequences are needed for 320MHz and 240MHz, respectively.</a:t>
            </a:r>
            <a:endParaRPr lang="en-US" altLang="ko-KR" sz="1400" dirty="0" smtClean="0"/>
          </a:p>
          <a:p>
            <a:pPr lvl="1"/>
            <a:endParaRPr lang="en-US" altLang="ko-KR" sz="1600" dirty="0" smtClean="0"/>
          </a:p>
          <a:p>
            <a:pPr marL="342900" lvl="1" indent="-342900">
              <a:buFontTx/>
              <a:buChar char="•"/>
            </a:pPr>
            <a:r>
              <a:rPr lang="en-GB" altLang="ko-KR" b="1" dirty="0"/>
              <a:t>We </a:t>
            </a:r>
            <a:r>
              <a:rPr lang="en-US" altLang="ko-KR" b="1" dirty="0" smtClean="0"/>
              <a:t>may </a:t>
            </a:r>
            <a:r>
              <a:rPr lang="en-GB" altLang="ko-KR" b="1" dirty="0" smtClean="0"/>
              <a:t>choose </a:t>
            </a:r>
            <a:r>
              <a:rPr lang="en-GB" altLang="ko-KR" b="1" dirty="0"/>
              <a:t>a option if 240MHz channelization or transmission is </a:t>
            </a:r>
            <a:r>
              <a:rPr lang="en-GB" altLang="ko-KR" b="1" dirty="0" smtClean="0"/>
              <a:t>defined </a:t>
            </a:r>
            <a:r>
              <a:rPr lang="en-US" altLang="ko-KR" b="1" dirty="0" smtClean="0"/>
              <a:t>[2]</a:t>
            </a:r>
            <a:r>
              <a:rPr lang="en-GB" altLang="ko-KR" b="1" dirty="0" smtClean="0"/>
              <a:t>. </a:t>
            </a:r>
            <a:r>
              <a:rPr lang="en-GB" altLang="ko-KR" b="1" dirty="0"/>
              <a:t>But </a:t>
            </a:r>
            <a:r>
              <a:rPr lang="en-US" altLang="ko-KR" b="1" dirty="0" smtClean="0"/>
              <a:t>now </a:t>
            </a:r>
            <a:r>
              <a:rPr lang="en-GB" altLang="ko-KR" b="1" dirty="0" smtClean="0"/>
              <a:t>we </a:t>
            </a:r>
            <a:r>
              <a:rPr lang="en-GB" altLang="ko-KR" b="1" dirty="0"/>
              <a:t>can consider option1 regardless </a:t>
            </a:r>
            <a:r>
              <a:rPr lang="en-US" altLang="ko-KR" b="1" dirty="0"/>
              <a:t>the decision</a:t>
            </a:r>
            <a:r>
              <a:rPr lang="en-GB" altLang="ko-KR" b="1" dirty="0"/>
              <a:t> because the </a:t>
            </a:r>
            <a:r>
              <a:rPr lang="en-US" altLang="ko-KR" b="1" dirty="0"/>
              <a:t>PAPRs of option 1 are </a:t>
            </a:r>
            <a:r>
              <a:rPr lang="en-US" altLang="ko-KR" b="1" dirty="0" smtClean="0"/>
              <a:t>enough to lower than Data median's </a:t>
            </a:r>
            <a:r>
              <a:rPr lang="en-US" altLang="ko-KR" b="1" dirty="0"/>
              <a:t>in all RU sizes</a:t>
            </a:r>
            <a:r>
              <a:rPr lang="en-GB" altLang="ko-KR" b="1" dirty="0"/>
              <a:t>.</a:t>
            </a:r>
          </a:p>
          <a:p>
            <a:endParaRPr lang="en-US" altLang="ko-KR" sz="2000" dirty="0" smtClean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49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IEEE802.11-20/0825r1, “EHT-LTF sequences in new tone plan”</a:t>
            </a:r>
          </a:p>
          <a:p>
            <a:pPr marL="0" indent="0">
              <a:buNone/>
            </a:pPr>
            <a:r>
              <a:rPr lang="en-US" altLang="ko-KR" sz="2000" dirty="0" smtClean="0"/>
              <a:t>[2] IEEE802.11-20/0960r1, “</a:t>
            </a:r>
            <a:r>
              <a:rPr lang="en-US" altLang="ko-KR" sz="2000" dirty="0"/>
              <a:t>Consideration on </a:t>
            </a:r>
            <a:r>
              <a:rPr lang="en-US" altLang="ko-KR" sz="2000" dirty="0" smtClean="0"/>
              <a:t>240MHz”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549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make 1x EHT-LTF sequence </a:t>
            </a:r>
            <a:r>
              <a:rPr lang="en-US" altLang="ko-KR" sz="2000" dirty="0"/>
              <a:t>by reusing </a:t>
            </a:r>
            <a:r>
              <a:rPr lang="en-US" altLang="ko-KR" sz="2000" dirty="0" smtClean="0"/>
              <a:t>HE-LTF sequences as below in 320MHz BW PPDU of 11be?</a:t>
            </a:r>
          </a:p>
          <a:p>
            <a:pPr lvl="1"/>
            <a:r>
              <a:rPr lang="en-US" altLang="ko-KR" sz="1800" i="1" dirty="0" smtClean="0"/>
              <a:t>LTF</a:t>
            </a:r>
            <a:r>
              <a:rPr lang="en-US" altLang="ko-KR" sz="1800" baseline="-25000" dirty="0" smtClean="0"/>
              <a:t>80MHz_left_1x</a:t>
            </a:r>
            <a:r>
              <a:rPr lang="en-US" altLang="ko-KR" sz="1800" dirty="0" smtClean="0"/>
              <a:t> and </a:t>
            </a:r>
            <a:r>
              <a:rPr lang="en-US" altLang="ko-KR" sz="1800" i="1" dirty="0" smtClean="0"/>
              <a:t>LTF</a:t>
            </a:r>
            <a:r>
              <a:rPr lang="en-US" altLang="ko-KR" sz="1800" baseline="-25000" dirty="0" smtClean="0"/>
              <a:t>80MHz_right_1x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800" dirty="0" smtClean="0"/>
              <a:t>The coefficient of the sequences are changed in 11be.</a:t>
            </a:r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/>
              <a:t>Y/N/Abs</a:t>
            </a:r>
            <a:endParaRPr lang="ko-KR" altLang="en-US" sz="180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792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below text in 11be SFD?</a:t>
            </a:r>
          </a:p>
          <a:p>
            <a:pPr lvl="1"/>
            <a:r>
              <a:rPr lang="en-US" altLang="ko-KR" sz="1600" dirty="0" smtClean="0"/>
              <a:t>In a 320MHz transmission using 1x EHT-LTF, the 1x EHT-LTF sequence is given as below.</a:t>
            </a:r>
            <a:endParaRPr lang="en-US" altLang="ko-KR" sz="1400" dirty="0" smtClean="0"/>
          </a:p>
          <a:p>
            <a:pPr marL="1254125" lvl="1" indent="-71755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altLang="ko-KR" sz="1400" i="1" dirty="0" smtClean="0"/>
              <a:t>EHTLTF</a:t>
            </a:r>
            <a:r>
              <a:rPr lang="en-US" altLang="ko-KR" sz="1400" baseline="-25000" dirty="0" smtClean="0"/>
              <a:t>-2036,2036</a:t>
            </a:r>
            <a:r>
              <a:rPr lang="en-US" altLang="ko-KR" sz="1400" dirty="0" smtClean="0"/>
              <a:t>= {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80MHz_1st_1x</a:t>
            </a:r>
            <a:r>
              <a:rPr lang="en-US" altLang="ko-KR" sz="1400" dirty="0"/>
              <a:t>, 0, 0, 0, 0, 0, 0, 0, 0, 0, 0, 0, 0, 0, 0, 0, 0, 0, 0, 0, 0, 0, 0, 0,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80MHz_2nd_1x</a:t>
            </a:r>
            <a:r>
              <a:rPr lang="en-US" altLang="ko-KR" sz="1400" dirty="0"/>
              <a:t>, 0, 0, 0, 0, 0, 0, 0, 0, 0, 0, 0, 0, 0, 0, 0, 0, 0, 0, 0, 0, 0, 0, 0,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80MHz_3rd_1x</a:t>
            </a:r>
            <a:r>
              <a:rPr lang="en-US" altLang="ko-KR" sz="1400" dirty="0"/>
              <a:t>, 0, 0, 0, 0, 0, 0, 0, 0, 0, 0, 0, 0, 0, 0, 0, 0, 0, 0, 0, 0, 0, 0, 0,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80MHz_4th_1x</a:t>
            </a:r>
            <a:r>
              <a:rPr lang="en-US" altLang="ko-KR" sz="1400" dirty="0" smtClean="0"/>
              <a:t>}</a:t>
            </a:r>
          </a:p>
          <a:p>
            <a:pPr marL="1254125" lvl="3" indent="-717550">
              <a:spcBef>
                <a:spcPts val="1200"/>
              </a:spcBef>
              <a:buNone/>
            </a:pP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80MHz_1st_1x </a:t>
            </a:r>
            <a:r>
              <a:rPr lang="en-US" altLang="ko-KR" sz="1400" dirty="0"/>
              <a:t>= </a:t>
            </a:r>
            <a:r>
              <a:rPr lang="en-US" altLang="ko-KR" sz="1400" dirty="0" smtClean="0"/>
              <a:t>{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80MHz_left_1x</a:t>
            </a:r>
            <a:r>
              <a:rPr lang="en-US" altLang="ko-KR" sz="1400" dirty="0"/>
              <a:t>, 0,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80MHz_right_1x</a:t>
            </a:r>
            <a:r>
              <a:rPr lang="en-US" altLang="ko-KR" sz="1400" dirty="0"/>
              <a:t>}</a:t>
            </a:r>
          </a:p>
          <a:p>
            <a:pPr marL="1254125" lvl="3" indent="-717550">
              <a:buNone/>
            </a:pP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80MHz_2nd_1x </a:t>
            </a:r>
            <a:r>
              <a:rPr lang="en-US" altLang="ko-KR" sz="1400" dirty="0"/>
              <a:t>= </a:t>
            </a:r>
            <a:r>
              <a:rPr lang="en-US" altLang="ko-KR" sz="1400" dirty="0" smtClean="0"/>
              <a:t>{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80MHz_left_1x</a:t>
            </a:r>
            <a:r>
              <a:rPr lang="en-US" altLang="ko-KR" sz="1400" dirty="0"/>
              <a:t>, 0,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80MHz_right_1x</a:t>
            </a:r>
            <a:r>
              <a:rPr lang="en-US" altLang="ko-KR" sz="1400" dirty="0"/>
              <a:t>}</a:t>
            </a:r>
          </a:p>
          <a:p>
            <a:pPr marL="1254125" lvl="3" indent="-717550">
              <a:buNone/>
            </a:pP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80MHz_3rd_1x </a:t>
            </a:r>
            <a:r>
              <a:rPr lang="en-US" altLang="ko-KR" sz="1400" dirty="0"/>
              <a:t>= </a:t>
            </a:r>
            <a:r>
              <a:rPr lang="en-US" altLang="ko-KR" sz="1400" dirty="0" smtClean="0"/>
              <a:t>{ -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80MHz_left_1x</a:t>
            </a:r>
            <a:r>
              <a:rPr lang="en-US" altLang="ko-KR" sz="1400" dirty="0"/>
              <a:t>, 0, </a:t>
            </a:r>
            <a:r>
              <a:rPr lang="en-US" altLang="ko-KR" sz="1400" dirty="0" smtClean="0"/>
              <a:t>-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80MHz_right_1x</a:t>
            </a:r>
            <a:r>
              <a:rPr lang="en-US" altLang="ko-KR" sz="1400" dirty="0"/>
              <a:t>}</a:t>
            </a:r>
          </a:p>
          <a:p>
            <a:pPr marL="1254125" lvl="3" indent="-717550">
              <a:buNone/>
            </a:pP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80MHz_4th_1x </a:t>
            </a:r>
            <a:r>
              <a:rPr lang="en-US" altLang="ko-KR" sz="1400" dirty="0"/>
              <a:t>= </a:t>
            </a:r>
            <a:r>
              <a:rPr lang="en-US" altLang="ko-KR" sz="1400" dirty="0" smtClean="0"/>
              <a:t>{ -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80MHz_left_1x</a:t>
            </a:r>
            <a:r>
              <a:rPr lang="en-US" altLang="ko-KR" sz="1400" dirty="0"/>
              <a:t>, 0, </a:t>
            </a:r>
            <a:r>
              <a:rPr lang="en-US" altLang="ko-KR" sz="1400" dirty="0" smtClean="0"/>
              <a:t>-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80MHz_right_1x</a:t>
            </a:r>
            <a:r>
              <a:rPr lang="en-US" altLang="ko-KR" sz="1400" dirty="0" smtClean="0"/>
              <a:t>}</a:t>
            </a:r>
          </a:p>
          <a:p>
            <a:pPr marL="1254125" lvl="3" indent="-717550">
              <a:spcBef>
                <a:spcPts val="1200"/>
              </a:spcBef>
              <a:buNone/>
            </a:pP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80MHz_left_1x</a:t>
            </a:r>
            <a:r>
              <a:rPr lang="en-US" altLang="ko-KR" sz="1400" dirty="0" smtClean="0"/>
              <a:t> and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80MHz_right_1x</a:t>
            </a:r>
            <a:r>
              <a:rPr lang="en-US" altLang="ko-KR" sz="1400" dirty="0" smtClean="0"/>
              <a:t> are used as it is in 11ax.</a:t>
            </a:r>
          </a:p>
          <a:p>
            <a:pPr marL="1435100" lvl="1" indent="-449263"/>
            <a:endParaRPr lang="en-US" altLang="ko-KR" sz="1200" dirty="0" smtClean="0"/>
          </a:p>
          <a:p>
            <a:pPr marL="1435100" lvl="1" indent="-449263"/>
            <a:endParaRPr lang="en-US" altLang="ko-KR" sz="1200" dirty="0" smtClean="0"/>
          </a:p>
          <a:p>
            <a:pPr lvl="1"/>
            <a:r>
              <a:rPr lang="en-US" altLang="ko-KR" sz="1600" dirty="0"/>
              <a:t>Y/N/Abs</a:t>
            </a:r>
            <a:endParaRPr lang="ko-KR" altLang="en-US" sz="1600"/>
          </a:p>
          <a:p>
            <a:pPr lvl="1"/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7828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277036</TotalTime>
  <Words>1150</Words>
  <Application>Microsoft Office PowerPoint</Application>
  <PresentationFormat>화면 슬라이드 쇼(4:3)</PresentationFormat>
  <Paragraphs>119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Arial</vt:lpstr>
      <vt:lpstr>Arial</vt:lpstr>
      <vt:lpstr>Times New Roman</vt:lpstr>
      <vt:lpstr>802-11-Submission</vt:lpstr>
      <vt:lpstr>1x EHT-LTF sequence</vt:lpstr>
      <vt:lpstr>Introduction</vt:lpstr>
      <vt:lpstr>1x EHT-LTF sequences</vt:lpstr>
      <vt:lpstr>PAPR performance (1/2)</vt:lpstr>
      <vt:lpstr>PAPR performance (2/2)</vt:lpstr>
      <vt:lpstr>Conclusion</vt:lpstr>
      <vt:lpstr>Reference</vt:lpstr>
      <vt:lpstr>Straw poll 1</vt:lpstr>
      <vt:lpstr>Straw poll 2</vt:lpstr>
      <vt:lpstr>Appendix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천진영/책임연구원/미래기술센터 C&amp;M표준(연)IoT커넥티비티표준Task(jiny.chun@lge.com)</dc:creator>
  <cp:lastModifiedBy>Jinyoung Chun</cp:lastModifiedBy>
  <cp:revision>5732</cp:revision>
  <cp:lastPrinted>2019-09-10T23:00:58Z</cp:lastPrinted>
  <dcterms:created xsi:type="dcterms:W3CDTF">2007-05-21T21:00:37Z</dcterms:created>
  <dcterms:modified xsi:type="dcterms:W3CDTF">2020-07-23T01:38:33Z</dcterms:modified>
</cp:coreProperties>
</file>