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025" r:id="rId2"/>
    <p:sldId id="1026" r:id="rId3"/>
    <p:sldId id="1029" r:id="rId4"/>
    <p:sldId id="1053" r:id="rId5"/>
    <p:sldId id="1047" r:id="rId6"/>
    <p:sldId id="1045" r:id="rId7"/>
    <p:sldId id="1033" r:id="rId8"/>
    <p:sldId id="1046" r:id="rId9"/>
    <p:sldId id="1052" r:id="rId10"/>
    <p:sldId id="1055" r:id="rId11"/>
    <p:sldId id="1042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</a:t>
            </a:r>
            <a:r>
              <a:rPr kumimoji="0" lang="en-US" altLang="ko-KR" sz="2000" dirty="0" smtClean="0">
                <a:cs typeface="Arial" panose="020B0604020202020204" pitchFamily="34" charset="0"/>
              </a:rPr>
              <a:t>2020-07-22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802.11-20/0962r1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 smtClean="0"/>
              <a:t>1x 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1x EHT-LTF sequence for 240MHz transmission</a:t>
            </a:r>
            <a:endParaRPr lang="en-US" altLang="ko-KR" sz="2000" dirty="0" smtClean="0"/>
          </a:p>
          <a:p>
            <a:pPr lvl="1"/>
            <a:r>
              <a:rPr lang="en-US" altLang="ko-KR" sz="1400" dirty="0" smtClean="0"/>
              <a:t>EHTLTF</a:t>
            </a:r>
            <a:r>
              <a:rPr lang="en-US" altLang="ko-KR" sz="1400" baseline="-25000" dirty="0" smtClean="0"/>
              <a:t>240MHz_1x</a:t>
            </a:r>
            <a:r>
              <a:rPr lang="en-US" altLang="ko-KR" sz="1400" dirty="0" smtClean="0"/>
              <a:t> = {LTF</a:t>
            </a:r>
            <a:r>
              <a:rPr lang="en-US" altLang="ko-KR" sz="1400" baseline="-25000" dirty="0" smtClean="0"/>
              <a:t>80MHz_lower1_1x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80MHz_upper1_1x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80MHz_lower2_1x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 smtClean="0"/>
              <a:t>}</a:t>
            </a:r>
          </a:p>
          <a:p>
            <a:pPr lvl="1"/>
            <a:r>
              <a:rPr lang="en-US" altLang="ko-KR" sz="1600" dirty="0" smtClean="0"/>
              <a:t>s(1)~s(6)= [1 1 -1 1 -1 -1]</a:t>
            </a:r>
            <a:endParaRPr lang="en-US" altLang="ko-KR" sz="1600" dirty="0"/>
          </a:p>
          <a:p>
            <a:pPr lvl="2"/>
            <a:endParaRPr lang="en-US" altLang="ko-KR" sz="1000" dirty="0"/>
          </a:p>
          <a:p>
            <a:r>
              <a:rPr lang="en-US" altLang="ko-KR" dirty="0" smtClean="0"/>
              <a:t>PAPR table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4114801"/>
            <a:ext cx="2490191" cy="21336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114800"/>
            <a:ext cx="2439970" cy="21320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114800"/>
            <a:ext cx="2558416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82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2000" dirty="0"/>
              <a:t>PAPR table in </a:t>
            </a:r>
            <a:r>
              <a:rPr lang="en-US" altLang="ko-KR" sz="2000" dirty="0" smtClean="0"/>
              <a:t>160+160MHz</a:t>
            </a:r>
          </a:p>
          <a:p>
            <a:pPr lvl="1"/>
            <a:r>
              <a:rPr lang="en-US" altLang="ko-KR" sz="1800" dirty="0" smtClean="0"/>
              <a:t>Most </a:t>
            </a:r>
            <a:r>
              <a:rPr lang="en-US" altLang="ko-KR" sz="1800" dirty="0" smtClean="0"/>
              <a:t>of PAPRs are lower than the PAPRs of 320MHz transmission.</a:t>
            </a:r>
          </a:p>
          <a:p>
            <a:pPr lvl="1"/>
            <a:r>
              <a:rPr lang="en-US" altLang="ko-KR" sz="1800" dirty="0" smtClean="0"/>
              <a:t>And all PAPRs are under the </a:t>
            </a:r>
            <a:r>
              <a:rPr lang="en-US" altLang="ko-KR" sz="1800" dirty="0" smtClean="0"/>
              <a:t>BPSK median’s.</a:t>
            </a:r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447800"/>
            <a:ext cx="33169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I suggested 1/2/4x EHT-LTF sequences for 320MHz PP</a:t>
            </a:r>
            <a:r>
              <a:rPr lang="en-US" altLang="ko-KR" sz="2000" dirty="0" smtClean="0"/>
              <a:t>DU</a:t>
            </a:r>
            <a:r>
              <a:rPr lang="en-GB" altLang="ko-KR" sz="2000" dirty="0" smtClean="0"/>
              <a:t>[1]. But it has some concerns that</a:t>
            </a:r>
          </a:p>
          <a:p>
            <a:pPr lvl="1"/>
            <a:r>
              <a:rPr lang="en-US" altLang="ko-KR" sz="1600" dirty="0" smtClean="0"/>
              <a:t>it’s based on 1 stream, but many members want to consider multi-stream, too.</a:t>
            </a:r>
          </a:p>
          <a:p>
            <a:pPr lvl="1"/>
            <a:r>
              <a:rPr lang="en-US" altLang="ko-KR" sz="1600" dirty="0" smtClean="0"/>
              <a:t>in 1x EHT-LTF, it’s better to consider RU sizes for non-OFDMA transmission as 11ax [2].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n 2x/4x EHT-LTF, the suggested sequences based on HE-LTF sequences didn’t catch BPSK data’s PAPRs.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 smtClean="0"/>
              <a:t>Therefore I’d like to discuss 1x, 2x and 4x EHT-LTF sequences, separately.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Here I focus on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1x EHT-LTF sequence with multi-stream in non-OFDMA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EHT-LTF 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There are two options</a:t>
            </a:r>
          </a:p>
          <a:p>
            <a:pPr lvl="1"/>
            <a:r>
              <a:rPr lang="en-US" altLang="ko-KR" sz="1600" u="sng" dirty="0" smtClean="0"/>
              <a:t>Option1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transmission </a:t>
            </a:r>
            <a:r>
              <a:rPr lang="en-US" altLang="ko-KR" sz="1600" dirty="0" smtClean="0"/>
              <a:t>and 240MHz non-OFDMA transmission together. That means, </a:t>
            </a:r>
            <a:r>
              <a:rPr lang="en-US" altLang="ko-KR" sz="1600" dirty="0"/>
              <a:t>3*996, 3*996+484, 4*996 RUs </a:t>
            </a:r>
            <a:r>
              <a:rPr lang="en-US" altLang="ko-KR" sz="1600" dirty="0" smtClean="0"/>
              <a:t>as well as 2*996, 2*996+484 RUs are considered.</a:t>
            </a:r>
          </a:p>
          <a:p>
            <a:pPr lvl="1"/>
            <a:r>
              <a:rPr lang="en-US" altLang="ko-KR" sz="1600" u="sng" dirty="0" smtClean="0"/>
              <a:t>Option2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</a:t>
            </a:r>
            <a:r>
              <a:rPr lang="en-US" altLang="ko-KR" sz="1600" dirty="0" smtClean="0"/>
              <a:t>transmission only. </a:t>
            </a:r>
            <a:r>
              <a:rPr lang="en-US" altLang="ko-KR" sz="1600" dirty="0"/>
              <a:t>That means, </a:t>
            </a:r>
            <a:r>
              <a:rPr lang="en-US" altLang="ko-KR" sz="1600" dirty="0" smtClean="0"/>
              <a:t>3*996</a:t>
            </a:r>
            <a:r>
              <a:rPr lang="en-US" altLang="ko-KR" sz="1600" dirty="0"/>
              <a:t>, 3*996+484, 4*996 RUs are considered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If we choose option2, we need to define 240MHz 1x EHT-LTF sequence, too.</a:t>
            </a:r>
          </a:p>
          <a:p>
            <a:pPr lvl="2"/>
            <a:endParaRPr lang="en-US" altLang="ko-KR" sz="500" dirty="0" smtClean="0"/>
          </a:p>
          <a:p>
            <a:r>
              <a:rPr lang="en-US" altLang="ko-KR" sz="2000" dirty="0" smtClean="0"/>
              <a:t>1x EHT-LTF sequence for 320MHz PPDU</a:t>
            </a:r>
            <a:endParaRPr lang="en-US" altLang="ko-KR" sz="2000" dirty="0"/>
          </a:p>
          <a:p>
            <a:pPr lvl="1" indent="-293688"/>
            <a:r>
              <a:rPr lang="en-US" altLang="ko-KR" sz="1400" dirty="0"/>
              <a:t>EHTLTF</a:t>
            </a:r>
            <a:r>
              <a:rPr lang="en-US" altLang="ko-KR" sz="1400" baseline="-25000" dirty="0"/>
              <a:t>320MHz_1x</a:t>
            </a:r>
            <a:r>
              <a:rPr lang="en-US" altLang="ko-KR" sz="1400" dirty="0"/>
              <a:t> = {LTF</a:t>
            </a:r>
            <a:r>
              <a:rPr lang="en-US" altLang="ko-KR" sz="1400" baseline="-25000" dirty="0"/>
              <a:t>80MHz_lower1_1x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80MHz_lower2_1x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80MHz_upper2_1x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80MHz_upper2_1x </a:t>
            </a:r>
            <a:r>
              <a:rPr lang="en-US" altLang="ko-KR" sz="1400" dirty="0"/>
              <a:t>= {s(7)*LTF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s(8)*LTF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endParaRPr lang="en-GB" altLang="ko-KR" sz="500" dirty="0" smtClean="0"/>
          </a:p>
          <a:p>
            <a:pPr lvl="1"/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(1)~</a:t>
            </a:r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(8)=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[1 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-1 -1 -1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option1, and [1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option2</a:t>
            </a:r>
            <a:endParaRPr lang="en-US" altLang="ko-KR" sz="1050" dirty="0" smtClean="0"/>
          </a:p>
          <a:p>
            <a:pPr lvl="1"/>
            <a:endParaRPr lang="en-GB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</a:t>
            </a:r>
            <a:r>
              <a:rPr lang="en-US" altLang="ko-KR" dirty="0" smtClean="0"/>
              <a:t>(1/2)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1800" dirty="0" smtClean="0"/>
              <a:t>There are PAPR table of 1x EHT-LTF sequence for 320MHz transmission with multi-stream.</a:t>
            </a:r>
          </a:p>
          <a:p>
            <a:pPr marL="536575" lvl="1" indent="-268288"/>
            <a:r>
              <a:rPr lang="en-US" altLang="ko-KR" sz="1600" dirty="0" smtClean="0"/>
              <a:t>For 320MHz transmission (</a:t>
            </a:r>
            <a:r>
              <a:rPr lang="en-US" altLang="ko-KR" sz="1600" dirty="0" smtClean="0">
                <a:solidFill>
                  <a:srgbClr val="92D050"/>
                </a:solidFill>
              </a:rPr>
              <a:t>green</a:t>
            </a:r>
            <a:r>
              <a:rPr lang="en-US" altLang="ko-KR" sz="1600" dirty="0" smtClean="0"/>
              <a:t> area), all sequences have under BPSK median’s PAPRs. </a:t>
            </a:r>
          </a:p>
          <a:p>
            <a:pPr marL="879475" lvl="2" indent="-268288"/>
            <a:r>
              <a:rPr lang="en-US" altLang="ko-KR" sz="1400" dirty="0" smtClean="0"/>
              <a:t>But the worst PAPR of option 2 is lowest.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r>
              <a:rPr lang="en-US" altLang="ko-KR" sz="1600" dirty="0" smtClean="0"/>
              <a:t>For both of 240 and 320MHz transmission, only option 1’s PAPRs are under BPSK median’s.</a:t>
            </a:r>
          </a:p>
          <a:p>
            <a:pPr marL="879475" lvl="2" indent="-268288"/>
            <a:r>
              <a:rPr lang="en-US" altLang="ko-KR" sz="1400" dirty="0"/>
              <a:t>The </a:t>
            </a:r>
            <a:r>
              <a:rPr lang="en-US" altLang="ko-KR" sz="1400" b="1" dirty="0"/>
              <a:t>bold </a:t>
            </a:r>
            <a:r>
              <a:rPr lang="en-US" altLang="ko-KR" sz="1400" dirty="0"/>
              <a:t>PAPR </a:t>
            </a:r>
            <a:r>
              <a:rPr lang="en-US" altLang="ko-KR" sz="1400" dirty="0" smtClean="0"/>
              <a:t>values in option2 shows over </a:t>
            </a:r>
            <a:r>
              <a:rPr lang="en-US" altLang="ko-KR" sz="1400" dirty="0"/>
              <a:t>BPSK median’s.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endParaRPr lang="en-US" altLang="ko-KR" sz="1600" dirty="0"/>
          </a:p>
          <a:p>
            <a:pPr marL="0" lvl="1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[NOTE] PAPR table of 1x EHT-LTF for 160+160MHz transmission is in Appendix.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276599" cy="50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the PAPR performance,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a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 for 320MHz and 240MHz transmission,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the worst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PAPR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(option1)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9.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08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*996+484 RU. And all PAPRs are under BPSK median’s.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two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sequences, peak PAPR (option2) in 320MHz transmission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8.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among RU sizes of option2. But we need another sequence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240MHz transmission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and the worst PAPR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9.08dB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(The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structure and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sequence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in Appendix).</a:t>
            </a:r>
          </a:p>
          <a:p>
            <a:pPr lvl="1"/>
            <a:endParaRPr lang="ko-KR" altLang="en-US" sz="1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PAPRs of option1 </a:t>
            </a:r>
            <a:r>
              <a:rPr lang="en-US" altLang="ko-KR" b="1" dirty="0" smtClean="0">
                <a:ea typeface="+mn-ea"/>
                <a:cs typeface="+mn-cs"/>
              </a:rPr>
              <a:t>are somewhat </a:t>
            </a:r>
            <a:r>
              <a:rPr lang="en-US" altLang="ko-KR" b="1" dirty="0">
                <a:ea typeface="+mn-ea"/>
                <a:cs typeface="+mn-cs"/>
              </a:rPr>
              <a:t>higher </a:t>
            </a:r>
            <a:r>
              <a:rPr lang="en-US" altLang="ko-KR" b="1" dirty="0" smtClean="0">
                <a:ea typeface="+mn-ea"/>
                <a:cs typeface="+mn-cs"/>
              </a:rPr>
              <a:t>than option2 </a:t>
            </a:r>
            <a:r>
              <a:rPr lang="en-US" altLang="ko-KR" b="1" dirty="0">
                <a:ea typeface="+mn-ea"/>
                <a:cs typeface="+mn-cs"/>
              </a:rPr>
              <a:t>among 3*996, 3*996+484, 4*996 </a:t>
            </a:r>
            <a:r>
              <a:rPr lang="en-US" altLang="ko-KR" b="1" dirty="0" smtClean="0">
                <a:ea typeface="+mn-ea"/>
                <a:cs typeface="+mn-cs"/>
              </a:rPr>
              <a:t>RUs, but </a:t>
            </a:r>
            <a:r>
              <a:rPr lang="en-US" altLang="ko-KR" b="1" dirty="0" smtClean="0">
                <a:ea typeface="+mn-ea"/>
                <a:cs typeface="+mn-cs"/>
              </a:rPr>
              <a:t>all PAPRs are </a:t>
            </a:r>
            <a:r>
              <a:rPr lang="en-US" altLang="ko-KR" b="1" dirty="0" smtClean="0">
                <a:ea typeface="+mn-ea"/>
                <a:cs typeface="+mn-cs"/>
              </a:rPr>
              <a:t>below BPSK median’s. </a:t>
            </a:r>
            <a:r>
              <a:rPr lang="en-US" altLang="ko-KR" b="1" dirty="0" smtClean="0">
                <a:ea typeface="+mn-ea"/>
                <a:cs typeface="+mn-cs"/>
              </a:rPr>
              <a:t>Therefore we slightly prefer a unified </a:t>
            </a:r>
            <a:r>
              <a:rPr lang="en-US" altLang="ko-KR" b="1" dirty="0" smtClean="0">
                <a:ea typeface="+mn-ea"/>
                <a:cs typeface="+mn-cs"/>
              </a:rPr>
              <a:t>solution(option1).</a:t>
            </a:r>
            <a:endParaRPr lang="en-US" altLang="ko-KR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t="-3578" r="8584" b="-954"/>
          <a:stretch/>
        </p:blipFill>
        <p:spPr>
          <a:xfrm>
            <a:off x="2971800" y="2551386"/>
            <a:ext cx="4648200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</a:t>
            </a:r>
            <a:r>
              <a:rPr lang="en-US" altLang="ko-KR" sz="2000" dirty="0" smtClean="0"/>
              <a:t>contribution, </a:t>
            </a:r>
            <a:r>
              <a:rPr lang="en-US" altLang="ko-KR" sz="2000" dirty="0"/>
              <a:t>I </a:t>
            </a:r>
            <a:r>
              <a:rPr lang="en-US" altLang="ko-KR" sz="2000" dirty="0" smtClean="0"/>
              <a:t>suggest 1x EHT-LTF sequences for 320MHz transmission with two options.</a:t>
            </a:r>
          </a:p>
          <a:p>
            <a:pPr lvl="1"/>
            <a:r>
              <a:rPr lang="en-US" altLang="ko-KR" sz="1600" dirty="0" smtClean="0"/>
              <a:t>Option1: A unified 1x EHT-LTF sequence for both of 320MHz transmission and 240MHz transmission. 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The all </a:t>
            </a:r>
            <a:r>
              <a:rPr lang="en-US" altLang="ko-KR" sz="1400" dirty="0" smtClean="0"/>
              <a:t>PAPRs with multi-streams are below BPSK </a:t>
            </a:r>
            <a:r>
              <a:rPr lang="en-US" altLang="ko-KR" sz="1400" dirty="0" smtClean="0"/>
              <a:t>median's PAPRs.</a:t>
            </a:r>
            <a:endParaRPr lang="en-US" altLang="ko-KR" sz="1400" dirty="0" smtClean="0"/>
          </a:p>
          <a:p>
            <a:pPr lvl="1"/>
            <a:r>
              <a:rPr lang="en-US" altLang="ko-KR" sz="1600" dirty="0" smtClean="0"/>
              <a:t>Option2: Two sequences for 320MHz transmission and 240MHz transmission, respectively. </a:t>
            </a:r>
            <a:endParaRPr lang="en-US" altLang="ko-KR" sz="1600" dirty="0" smtClean="0"/>
          </a:p>
          <a:p>
            <a:pPr lvl="2"/>
            <a:r>
              <a:rPr lang="en-US" altLang="ko-KR" sz="1400" dirty="0" smtClean="0"/>
              <a:t>It shows slightly </a:t>
            </a:r>
            <a:r>
              <a:rPr lang="en-US" altLang="ko-KR" sz="1400" dirty="0" smtClean="0"/>
              <a:t>lower PAPRs than option 1.</a:t>
            </a:r>
          </a:p>
          <a:p>
            <a:pPr lvl="1"/>
            <a:endParaRPr lang="en-US" altLang="ko-KR" sz="1600" dirty="0" smtClean="0"/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We </a:t>
            </a:r>
            <a:r>
              <a:rPr lang="en-US" altLang="ko-KR" b="1" dirty="0" smtClean="0"/>
              <a:t>may </a:t>
            </a:r>
            <a:r>
              <a:rPr lang="en-GB" altLang="ko-KR" b="1" dirty="0" smtClean="0"/>
              <a:t>choose </a:t>
            </a:r>
            <a:r>
              <a:rPr lang="en-GB" altLang="ko-KR" b="1" dirty="0"/>
              <a:t>a option if 240MHz channelization or transmission is </a:t>
            </a:r>
            <a:r>
              <a:rPr lang="en-GB" altLang="ko-KR" b="1" dirty="0" smtClean="0"/>
              <a:t>defined </a:t>
            </a:r>
            <a:r>
              <a:rPr lang="en-US" altLang="ko-KR" b="1" dirty="0" smtClean="0"/>
              <a:t>[2]</a:t>
            </a:r>
            <a:r>
              <a:rPr lang="en-GB" altLang="ko-KR" b="1" dirty="0" smtClean="0"/>
              <a:t>. </a:t>
            </a:r>
            <a:r>
              <a:rPr lang="en-GB" altLang="ko-KR" b="1" dirty="0"/>
              <a:t>But </a:t>
            </a:r>
            <a:r>
              <a:rPr lang="en-US" altLang="ko-KR" b="1" dirty="0" smtClean="0"/>
              <a:t>now </a:t>
            </a:r>
            <a:r>
              <a:rPr lang="en-GB" altLang="ko-KR" b="1" dirty="0" smtClean="0"/>
              <a:t>we </a:t>
            </a:r>
            <a:r>
              <a:rPr lang="en-GB" altLang="ko-KR" b="1" dirty="0"/>
              <a:t>can consider option1 regardless </a:t>
            </a:r>
            <a:r>
              <a:rPr lang="en-US" altLang="ko-KR" b="1" dirty="0"/>
              <a:t>the decision</a:t>
            </a:r>
            <a:r>
              <a:rPr lang="en-GB" altLang="ko-KR" b="1" dirty="0"/>
              <a:t> because the </a:t>
            </a:r>
            <a:r>
              <a:rPr lang="en-US" altLang="ko-KR" b="1" dirty="0"/>
              <a:t>PAPRs of option 1 are under </a:t>
            </a:r>
            <a:r>
              <a:rPr lang="en-US" altLang="ko-KR" b="1" dirty="0" smtClean="0"/>
              <a:t>data </a:t>
            </a:r>
            <a:r>
              <a:rPr lang="en-US" altLang="ko-KR" b="1" dirty="0" err="1" smtClean="0"/>
              <a:t>meidan’s</a:t>
            </a:r>
            <a:r>
              <a:rPr lang="en-US" altLang="ko-KR" b="1" dirty="0" smtClean="0"/>
              <a:t> </a:t>
            </a:r>
            <a:r>
              <a:rPr lang="en-US" altLang="ko-KR" b="1" dirty="0"/>
              <a:t>in all RU sizes</a:t>
            </a:r>
            <a:r>
              <a:rPr lang="en-GB" altLang="ko-KR" b="1" dirty="0"/>
              <a:t>.</a:t>
            </a:r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IEEE802.11-20/0825r1, “EHT-LTF sequences in new tone plan”</a:t>
            </a:r>
          </a:p>
          <a:p>
            <a:pPr marL="0" indent="0">
              <a:buNone/>
            </a:pPr>
            <a:r>
              <a:rPr lang="en-US" altLang="ko-KR" sz="2000" dirty="0" smtClean="0"/>
              <a:t>[2] </a:t>
            </a:r>
            <a:r>
              <a:rPr lang="en-US" altLang="ko-KR" sz="2000" dirty="0" smtClean="0"/>
              <a:t>IEEE802.11-20/0960r1, “</a:t>
            </a:r>
            <a:r>
              <a:rPr lang="en-US" altLang="ko-KR" sz="2000" dirty="0"/>
              <a:t>Consideration on </a:t>
            </a:r>
            <a:r>
              <a:rPr lang="en-US" altLang="ko-KR" sz="2000" dirty="0" smtClean="0"/>
              <a:t>240MHz</a:t>
            </a:r>
            <a:r>
              <a:rPr lang="en-US" altLang="ko-KR" sz="2000" dirty="0" smtClean="0"/>
              <a:t>”</a:t>
            </a: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make 1x EHT-LTF </a:t>
            </a:r>
            <a:r>
              <a:rPr lang="en-US" altLang="ko-KR" sz="2000" dirty="0" smtClean="0"/>
              <a:t>sequence </a:t>
            </a:r>
            <a:r>
              <a:rPr lang="en-US" altLang="ko-KR" sz="2000" dirty="0"/>
              <a:t>by reusing </a:t>
            </a:r>
            <a:r>
              <a:rPr lang="en-US" altLang="ko-KR" sz="2000" dirty="0" smtClean="0"/>
              <a:t>HE-LTF sequences as below in 320MHz BW PPDU of 11be?</a:t>
            </a:r>
          </a:p>
          <a:p>
            <a:pPr lvl="1"/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80MHz_left_1x</a:t>
            </a:r>
            <a:r>
              <a:rPr lang="en-US" altLang="ko-KR" sz="1800" dirty="0" smtClean="0"/>
              <a:t> and </a:t>
            </a:r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80MHz_right_1x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800" dirty="0" smtClean="0"/>
              <a:t>The coefficient of the sequences are changed in 11be.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Y/N/Abs</a:t>
            </a:r>
            <a:endParaRPr lang="ko-KR" altLang="en-US" sz="18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below text in 11be SFD?</a:t>
            </a:r>
          </a:p>
          <a:p>
            <a:pPr lvl="1"/>
            <a:r>
              <a:rPr lang="en-US" altLang="ko-KR" sz="1600" dirty="0" smtClean="0"/>
              <a:t>In a 320MHz transmission using 1x EHT-LTF, the 1x EHT-LTF sequence is given as below.</a:t>
            </a:r>
            <a:endParaRPr lang="en-US" altLang="ko-KR" sz="1400" dirty="0" smtClean="0"/>
          </a:p>
          <a:p>
            <a:pPr marL="1254125" lvl="1" indent="-71755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-KR" sz="1400" i="1" dirty="0" smtClean="0"/>
              <a:t>EHTLTF</a:t>
            </a:r>
            <a:r>
              <a:rPr lang="en-US" altLang="ko-KR" sz="1400" baseline="-25000" dirty="0" smtClean="0"/>
              <a:t>-2036,2036</a:t>
            </a:r>
            <a:r>
              <a:rPr lang="en-US" altLang="ko-KR" sz="1400" dirty="0" smtClean="0"/>
              <a:t>= {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80MHz_1st_1x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80MHz_3rd_1x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80MHz_4th_1x</a:t>
            </a:r>
            <a:r>
              <a:rPr lang="en-US" altLang="ko-KR" sz="1400" dirty="0" smtClean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80MHz_1st_1x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80MHz_2nd_1x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80MHz_3rd_1x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dirty="0" smtClean="0"/>
              <a:t>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80MHz_4th_1x </a:t>
            </a:r>
            <a:r>
              <a:rPr lang="en-US" altLang="ko-KR" sz="1400" dirty="0"/>
              <a:t>= </a:t>
            </a:r>
            <a:r>
              <a:rPr lang="en-US" altLang="ko-KR" sz="1400" dirty="0" smtClean="0"/>
              <a:t>{ 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dirty="0" smtClean="0"/>
              <a:t>-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 smtClean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80MHz_left_1x</a:t>
            </a:r>
            <a:r>
              <a:rPr lang="en-US" altLang="ko-KR" sz="1400" dirty="0" smtClean="0"/>
              <a:t> and </a:t>
            </a:r>
            <a:r>
              <a:rPr lang="en-US" altLang="ko-KR" sz="1400" i="1" dirty="0" smtClean="0"/>
              <a:t>LTF</a:t>
            </a:r>
            <a:r>
              <a:rPr lang="en-US" altLang="ko-KR" sz="1400" baseline="-25000" dirty="0" smtClean="0"/>
              <a:t>80MHz_right_1x</a:t>
            </a:r>
            <a:r>
              <a:rPr lang="en-US" altLang="ko-KR" sz="1400" dirty="0" smtClean="0"/>
              <a:t> are used as it is in 11ax.</a:t>
            </a:r>
          </a:p>
          <a:p>
            <a:pPr marL="1435100" lvl="1" indent="-449263"/>
            <a:endParaRPr lang="en-US" altLang="ko-KR" sz="1200" dirty="0" smtClean="0"/>
          </a:p>
          <a:p>
            <a:pPr marL="1435100" lvl="1" indent="-449263"/>
            <a:endParaRPr lang="en-US" altLang="ko-KR" sz="1200" dirty="0" smtClean="0"/>
          </a:p>
          <a:p>
            <a:pPr lvl="1"/>
            <a:r>
              <a:rPr lang="en-US" altLang="ko-KR" sz="1600" dirty="0"/>
              <a:t>Y/N/Abs</a:t>
            </a:r>
            <a:endParaRPr lang="ko-KR" altLang="en-US" sz="160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828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277011</TotalTime>
  <Words>1117</Words>
  <Application>Microsoft Office PowerPoint</Application>
  <PresentationFormat>화면 슬라이드 쇼(4:3)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Arial</vt:lpstr>
      <vt:lpstr>Arial</vt:lpstr>
      <vt:lpstr>Times New Roman</vt:lpstr>
      <vt:lpstr>802-11-Submission</vt:lpstr>
      <vt:lpstr>1x EHT-LTF sequence</vt:lpstr>
      <vt:lpstr>Introduction</vt:lpstr>
      <vt:lpstr>1x EHT-LTF sequences</vt:lpstr>
      <vt:lpstr>PAPR performance (1/2)</vt:lpstr>
      <vt:lpstr>PAPR performance (2/2)</vt:lpstr>
      <vt:lpstr>Conclusion</vt:lpstr>
      <vt:lpstr>Reference</vt:lpstr>
      <vt:lpstr>Straw poll 1</vt:lpstr>
      <vt:lpstr>Straw poll 2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5726</cp:revision>
  <cp:lastPrinted>2019-09-10T23:00:58Z</cp:lastPrinted>
  <dcterms:created xsi:type="dcterms:W3CDTF">2007-05-21T21:00:37Z</dcterms:created>
  <dcterms:modified xsi:type="dcterms:W3CDTF">2020-07-22T01:42:29Z</dcterms:modified>
</cp:coreProperties>
</file>