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1025" r:id="rId2"/>
    <p:sldId id="1026" r:id="rId3"/>
    <p:sldId id="1052" r:id="rId4"/>
    <p:sldId id="1054" r:id="rId5"/>
    <p:sldId id="1042" r:id="rId6"/>
    <p:sldId id="1055" r:id="rId7"/>
    <p:sldId id="1056" r:id="rId8"/>
    <p:sldId id="1040" r:id="rId9"/>
    <p:sldId id="1057" r:id="rId10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00CC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DBED569-4797-4DF1-A0F4-6AAB3CD982D8}" styleName="밝은 스타일 3 - 강조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21" autoAdjust="0"/>
    <p:restoredTop sz="96062" autoAdjust="0"/>
  </p:normalViewPr>
  <p:slideViewPr>
    <p:cSldViewPr>
      <p:cViewPr varScale="1">
        <p:scale>
          <a:sx n="97" d="100"/>
          <a:sy n="97" d="100"/>
        </p:scale>
        <p:origin x="1411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629" y="72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45247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84606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14523" y="6475413"/>
            <a:ext cx="202940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Jinyoung</a:t>
            </a:r>
            <a:r>
              <a:rPr lang="en-US" altLang="ko-KR" dirty="0" smtClean="0"/>
              <a:t> Chun,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July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10" name="Rectangle 12"/>
          <p:cNvSpPr>
            <a:spLocks noChangeArrowheads="1"/>
          </p:cNvSpPr>
          <p:nvPr userDrawn="1"/>
        </p:nvSpPr>
        <p:spPr bwMode="auto">
          <a:xfrm>
            <a:off x="533400" y="24384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18706195"/>
              </p:ext>
            </p:extLst>
          </p:nvPr>
        </p:nvGraphicFramePr>
        <p:xfrm>
          <a:off x="762000" y="2971798"/>
          <a:ext cx="7620000" cy="2514602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5766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  <a:endParaRPr kumimoji="0" lang="ko-KR" altLang="en-US" sz="1200" b="0" i="0" u="none" strike="noStrike" kern="1200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  <a:endParaRPr kumimoji="0" lang="ko-KR" altLang="en-US" sz="1100" b="0" i="0" u="none" strike="noStrike" kern="1200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Rectangle 12"/>
          <p:cNvSpPr>
            <a:spLocks noChangeArrowheads="1"/>
          </p:cNvSpPr>
          <p:nvPr userDrawn="1"/>
        </p:nvSpPr>
        <p:spPr bwMode="auto">
          <a:xfrm>
            <a:off x="2897188" y="1905000"/>
            <a:ext cx="2513012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 smtClean="0">
                <a:cs typeface="Arial" panose="020B0604020202020204" pitchFamily="34" charset="0"/>
              </a:rPr>
              <a:t>Date: </a:t>
            </a:r>
            <a:r>
              <a:rPr kumimoji="0" lang="en-US" altLang="ko-KR" sz="2000" dirty="0" smtClean="0">
                <a:cs typeface="Arial" panose="020B0604020202020204" pitchFamily="34" charset="0"/>
              </a:rPr>
              <a:t>2020-07-02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1467" y="6475413"/>
            <a:ext cx="195245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Jinyoung</a:t>
            </a:r>
            <a:r>
              <a:rPr lang="en-US" altLang="ko-KR" dirty="0" smtClean="0"/>
              <a:t> Chun,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July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91467" y="6475413"/>
            <a:ext cx="19524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Jinyoung</a:t>
            </a:r>
            <a:r>
              <a:rPr lang="en-US" altLang="ko-KR" dirty="0" smtClean="0"/>
              <a:t> Chun,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802.11-20/0961r0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바닥글 개체 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344F568-301E-46A9-87B7-B3D2507D3257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Pilot mapping and </a:t>
            </a:r>
            <a:r>
              <a:rPr lang="en-US" altLang="ko-KR" dirty="0" smtClean="0">
                <a:solidFill>
                  <a:schemeClr val="tx1"/>
                </a:solidFill>
              </a:rPr>
              <a:t>values for </a:t>
            </a:r>
            <a:r>
              <a:rPr lang="en-US" altLang="ko-KR" dirty="0" smtClean="0">
                <a:solidFill>
                  <a:schemeClr val="tx1"/>
                </a:solidFill>
              </a:rPr>
              <a:t>data section </a:t>
            </a:r>
            <a:r>
              <a:rPr lang="en-US" altLang="ko-KR" dirty="0" smtClean="0">
                <a:solidFill>
                  <a:schemeClr val="tx1"/>
                </a:solidFill>
              </a:rPr>
              <a:t/>
            </a:r>
            <a:br>
              <a:rPr lang="en-US" altLang="ko-KR" dirty="0" smtClean="0">
                <a:solidFill>
                  <a:schemeClr val="tx1"/>
                </a:solidFill>
              </a:rPr>
            </a:br>
            <a:r>
              <a:rPr lang="en-US" altLang="ko-KR" dirty="0" smtClean="0"/>
              <a:t>in </a:t>
            </a:r>
            <a:r>
              <a:rPr lang="en-US" altLang="ko-KR" dirty="0" smtClean="0"/>
              <a:t>11be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6688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sz="2000" dirty="0" smtClean="0"/>
              <a:t>11be pilot location was defined in the last call [1].</a:t>
            </a:r>
            <a:endParaRPr lang="en-GB" altLang="ko-KR" sz="1600" dirty="0"/>
          </a:p>
          <a:p>
            <a:pPr lvl="1"/>
            <a:endParaRPr lang="en-GB" altLang="ko-KR" sz="1600" dirty="0" smtClean="0"/>
          </a:p>
          <a:p>
            <a:r>
              <a:rPr lang="en-GB" altLang="ko-KR" sz="2000" dirty="0" smtClean="0"/>
              <a:t>Here I’d like to define the pilot mapping and values for data section, too. Therefore I reviewed the pilot mapping and values of 11ax and considered how to apply them in 11be.</a:t>
            </a:r>
            <a:endParaRPr lang="en-GB" altLang="ko-KR" dirty="0" smtClean="0"/>
          </a:p>
          <a:p>
            <a:pPr marL="0" indent="0">
              <a:buNone/>
            </a:pPr>
            <a:endParaRPr lang="en-GB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72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Pilot mapping and values in 11ax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sz="2000" dirty="0" smtClean="0"/>
              <a:t>All</a:t>
            </a:r>
            <a:r>
              <a:rPr lang="en-US" altLang="ko-KR" sz="2000" dirty="0" smtClean="0"/>
              <a:t> </a:t>
            </a:r>
            <a:r>
              <a:rPr lang="en-US" altLang="ko-KR" sz="2000" dirty="0"/>
              <a:t>802.11ax PPDUs use single stream pilots in the data section </a:t>
            </a:r>
            <a:r>
              <a:rPr lang="en-US" altLang="ko-KR" sz="2000" dirty="0" smtClean="0"/>
              <a:t>for </a:t>
            </a:r>
            <a:r>
              <a:rPr lang="en-US" altLang="ko-KR" sz="2000" dirty="0"/>
              <a:t>SU,  DL/UL OFDMA as well as DL/UL MU-MIMO </a:t>
            </a:r>
            <a:r>
              <a:rPr lang="en-US" altLang="ko-KR" sz="2000" dirty="0" smtClean="0"/>
              <a:t>transmissions [2,3 and 4]</a:t>
            </a:r>
          </a:p>
          <a:p>
            <a:pPr lvl="1"/>
            <a:endParaRPr lang="en-US" altLang="ko-KR" sz="500" dirty="0" smtClean="0"/>
          </a:p>
          <a:p>
            <a:r>
              <a:rPr lang="en-US" altLang="ko-KR" sz="2000" dirty="0" smtClean="0"/>
              <a:t>Pilot values for data section are as below [5]</a:t>
            </a:r>
          </a:p>
          <a:p>
            <a:pPr lvl="1"/>
            <a:r>
              <a:rPr lang="en-US" altLang="ko-KR" sz="1600" dirty="0" smtClean="0"/>
              <a:t>For 26/52/106/242-tone RU,</a:t>
            </a:r>
          </a:p>
          <a:p>
            <a:pPr lvl="2"/>
            <a:endParaRPr lang="en-US" altLang="ko-KR" sz="1400" dirty="0"/>
          </a:p>
          <a:p>
            <a:pPr lvl="2"/>
            <a:endParaRPr lang="en-US" altLang="ko-KR" sz="1400" dirty="0" smtClean="0"/>
          </a:p>
          <a:p>
            <a:pPr lvl="2"/>
            <a:endParaRPr lang="en-US" altLang="ko-KR" sz="1400" dirty="0"/>
          </a:p>
          <a:p>
            <a:pPr lvl="2"/>
            <a:endParaRPr lang="en-US" altLang="ko-KR" sz="1400" dirty="0" smtClean="0"/>
          </a:p>
          <a:p>
            <a:pPr lvl="2"/>
            <a:endParaRPr lang="en-US" altLang="ko-KR" sz="1400" dirty="0"/>
          </a:p>
          <a:p>
            <a:pPr lvl="2"/>
            <a:endParaRPr lang="en-US" altLang="ko-KR" sz="1400" dirty="0"/>
          </a:p>
          <a:p>
            <a:pPr lvl="1"/>
            <a:r>
              <a:rPr lang="en-US" altLang="ko-KR" sz="1600" dirty="0" smtClean="0"/>
              <a:t>For 484/996-tone RU, pilot values of 242-tone RU are duplicated.</a:t>
            </a:r>
          </a:p>
          <a:p>
            <a:pPr lvl="1"/>
            <a:r>
              <a:rPr lang="en-US" altLang="ko-KR" sz="1600" dirty="0" smtClean="0"/>
              <a:t>For 2*996-tone RU, pilot values of 996-tone RU are duplicated.</a:t>
            </a:r>
          </a:p>
          <a:p>
            <a:pPr lvl="1"/>
            <a:endParaRPr lang="en-US" altLang="ko-KR" sz="500" dirty="0" smtClean="0"/>
          </a:p>
          <a:p>
            <a:r>
              <a:rPr lang="en-US" altLang="en-US" sz="2000" dirty="0" smtClean="0"/>
              <a:t>And the pilot </a:t>
            </a:r>
            <a:r>
              <a:rPr lang="en-US" altLang="en-US" sz="2000" dirty="0"/>
              <a:t>values are shifted on pilot tones from symbol to symbol for each </a:t>
            </a:r>
            <a:r>
              <a:rPr lang="en-US" altLang="en-US" sz="2000" dirty="0" smtClean="0"/>
              <a:t>RU. Details are in Appendix.</a:t>
            </a:r>
            <a:endParaRPr lang="en-US" altLang="en-US" sz="14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</a:t>
            </a:r>
            <a:r>
              <a:rPr lang="en-US" dirty="0" smtClean="0"/>
              <a:t>2020</a:t>
            </a:r>
            <a:endParaRPr lang="en-US" dirty="0"/>
          </a:p>
        </p:txBody>
      </p:sp>
      <p:pic>
        <p:nvPicPr>
          <p:cNvPr id="27" name="그림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9957" y="3360682"/>
            <a:ext cx="4646352" cy="1516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935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Pilot mapping and sequences in 11be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sz="2000" dirty="0" smtClean="0"/>
              <a:t>I think 11be can follow 11ax pilot mapping and values for data section </a:t>
            </a:r>
          </a:p>
          <a:p>
            <a:pPr lvl="1"/>
            <a:r>
              <a:rPr lang="en-GB" altLang="ko-KR" sz="1600" dirty="0" smtClean="0"/>
              <a:t>That’s because n</a:t>
            </a:r>
            <a:r>
              <a:rPr lang="en-US" altLang="ko-KR" sz="1600" dirty="0" smtClean="0"/>
              <a:t>o </a:t>
            </a:r>
            <a:r>
              <a:rPr lang="en-US" altLang="ko-KR" sz="1600" dirty="0"/>
              <a:t>further optimization is required since the portion of pilots in a symbol is very small compared to data so no impact on the performance (e.g. PAPR)</a:t>
            </a:r>
          </a:p>
          <a:p>
            <a:pPr lvl="1"/>
            <a:endParaRPr lang="en-GB" altLang="ko-KR" sz="1600" dirty="0" smtClean="0"/>
          </a:p>
          <a:p>
            <a:r>
              <a:rPr lang="en-GB" altLang="ko-KR" sz="2000" dirty="0" smtClean="0"/>
              <a:t>And we can add some extension for RU combinations and large RUs as below.</a:t>
            </a:r>
          </a:p>
          <a:p>
            <a:pPr lvl="1"/>
            <a:r>
              <a:rPr lang="en-GB" altLang="ko-KR" sz="1600" dirty="0" smtClean="0"/>
              <a:t>For RU combinations, </a:t>
            </a:r>
            <a:r>
              <a:rPr lang="en-US" altLang="ko-KR" sz="1600" dirty="0"/>
              <a:t>pilot </a:t>
            </a:r>
            <a:r>
              <a:rPr lang="en-US" altLang="ko-KR" sz="1600" dirty="0" smtClean="0"/>
              <a:t>mapping and values includes ones for each RU.</a:t>
            </a:r>
          </a:p>
          <a:p>
            <a:pPr lvl="1"/>
            <a:r>
              <a:rPr lang="en-US" altLang="ko-KR" sz="1600" dirty="0" smtClean="0"/>
              <a:t>For 3*996-tone RUs, pilot mapping and values of 996-tone RU are triplicated.</a:t>
            </a:r>
          </a:p>
          <a:p>
            <a:pPr lvl="1"/>
            <a:r>
              <a:rPr lang="en-US" altLang="ko-KR" sz="1600" dirty="0" smtClean="0"/>
              <a:t>For 4*996-tone RUs, pilot mapping and values of 2*996-tone RU are duplicated.</a:t>
            </a:r>
            <a:endParaRPr lang="en-US" altLang="ko-KR" sz="1600" dirty="0"/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028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9263" indent="-449263">
              <a:buNone/>
            </a:pPr>
            <a:r>
              <a:rPr lang="en-US" altLang="ko-KR" sz="1800" dirty="0" smtClean="0"/>
              <a:t>[1] IEEE802.11-20/0838r2, “Pilot subcarriers considering new tone plan”</a:t>
            </a:r>
          </a:p>
          <a:p>
            <a:pPr marL="449263" indent="-449263">
              <a:buNone/>
            </a:pPr>
            <a:r>
              <a:rPr lang="en-US" altLang="ko-KR" sz="1800" dirty="0" smtClean="0"/>
              <a:t>[2] IEEE802.11-15/0812r1, “</a:t>
            </a:r>
            <a:r>
              <a:rPr lang="en-US" altLang="ko-KR" sz="1800" dirty="0"/>
              <a:t>Pilot Design for Data </a:t>
            </a:r>
            <a:r>
              <a:rPr lang="en-US" altLang="ko-KR" sz="1800" dirty="0" smtClean="0"/>
              <a:t>Section”</a:t>
            </a:r>
          </a:p>
          <a:p>
            <a:pPr marL="449263" indent="-449263">
              <a:buNone/>
            </a:pPr>
            <a:r>
              <a:rPr lang="en-US" altLang="ko-KR" sz="1800" dirty="0"/>
              <a:t>[3] IEEE802.11-15/0819r1, “11ax OFDMA Tone </a:t>
            </a:r>
            <a:r>
              <a:rPr lang="en-US" altLang="ko-KR" sz="1800" dirty="0" smtClean="0"/>
              <a:t>Plan Leftover </a:t>
            </a:r>
            <a:r>
              <a:rPr lang="en-US" altLang="ko-KR" sz="1800" dirty="0"/>
              <a:t>Tones and Pilot </a:t>
            </a:r>
            <a:r>
              <a:rPr lang="en-US" altLang="ko-KR" sz="1800" dirty="0" smtClean="0"/>
              <a:t>Structure”</a:t>
            </a:r>
          </a:p>
          <a:p>
            <a:pPr marL="449263" indent="-449263">
              <a:buNone/>
            </a:pPr>
            <a:r>
              <a:rPr lang="en-US" altLang="ko-KR" sz="1800" dirty="0" smtClean="0"/>
              <a:t>[4] IEEE802.11-16/0089r1, “</a:t>
            </a:r>
            <a:r>
              <a:rPr lang="en-US" altLang="ko-KR" sz="1800" dirty="0"/>
              <a:t>Single Stream Pilots in UL MU </a:t>
            </a:r>
            <a:r>
              <a:rPr lang="en-US" altLang="ko-KR" sz="1800" dirty="0" smtClean="0"/>
              <a:t>MIMO”</a:t>
            </a:r>
          </a:p>
          <a:p>
            <a:pPr marL="449263" indent="-449263">
              <a:buNone/>
            </a:pPr>
            <a:r>
              <a:rPr lang="en-US" altLang="ko-KR" sz="1800" dirty="0" smtClean="0"/>
              <a:t>[5] </a:t>
            </a:r>
            <a:r>
              <a:rPr lang="en-US" altLang="ko-KR" sz="1800" dirty="0"/>
              <a:t>IEEE802.11-</a:t>
            </a:r>
            <a:r>
              <a:rPr lang="en-US" altLang="ko-KR" sz="1800" dirty="0" smtClean="0"/>
              <a:t>16/0346r0, “</a:t>
            </a:r>
            <a:r>
              <a:rPr lang="en-US" altLang="en-US" sz="1800" dirty="0">
                <a:solidFill>
                  <a:srgbClr val="000000"/>
                </a:solidFill>
                <a:cs typeface="Times New Roman" panose="02020603050405020304" pitchFamily="18" charset="0"/>
                <a:sym typeface="Times New Roman" panose="02020603050405020304" pitchFamily="18" charset="0"/>
              </a:rPr>
              <a:t>11ax Pilot </a:t>
            </a:r>
            <a:r>
              <a:rPr lang="en-US" altLang="en-US" sz="1800" dirty="0" smtClean="0">
                <a:solidFill>
                  <a:srgbClr val="000000"/>
                </a:solidFill>
                <a:cs typeface="Times New Roman" panose="02020603050405020304" pitchFamily="18" charset="0"/>
                <a:sym typeface="Times New Roman" panose="02020603050405020304" pitchFamily="18" charset="0"/>
              </a:rPr>
              <a:t>Sequence”</a:t>
            </a:r>
            <a:endParaRPr lang="en-US" altLang="ko-KR" sz="18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228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support that all 802.11be </a:t>
            </a:r>
            <a:r>
              <a:rPr lang="en-US" altLang="ko-KR" sz="2000" dirty="0"/>
              <a:t>PPDUs use single stream pilots in the data section </a:t>
            </a:r>
            <a:r>
              <a:rPr lang="en-US" altLang="ko-KR" sz="2000" dirty="0" smtClean="0"/>
              <a:t>for </a:t>
            </a:r>
            <a:r>
              <a:rPr lang="en-US" altLang="ko-KR" sz="2000" dirty="0"/>
              <a:t>SU,  DL/UL OFDMA as well as DL/UL MU-MIMO </a:t>
            </a:r>
            <a:r>
              <a:rPr lang="en-US" altLang="ko-KR" sz="2000" dirty="0" smtClean="0"/>
              <a:t>transmissions?</a:t>
            </a:r>
          </a:p>
          <a:p>
            <a:endParaRPr lang="en-US" altLang="ko-KR" dirty="0"/>
          </a:p>
          <a:p>
            <a:pPr lvl="1"/>
            <a:r>
              <a:rPr lang="en-US" altLang="ko-KR" sz="1800" dirty="0" smtClean="0"/>
              <a:t>Y/N/Abs</a:t>
            </a:r>
            <a:endParaRPr lang="en-US" altLang="ko-KR" sz="1800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359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support that 11be pilot values are shifted on pilot tones from symbol to symbol for each RU?</a:t>
            </a:r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pPr lvl="1"/>
            <a:r>
              <a:rPr lang="en-US" altLang="ko-KR" sz="1800" dirty="0" smtClean="0"/>
              <a:t>Y/N/Abs</a:t>
            </a:r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835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support to define pilot mapping and values as below in 11be?</a:t>
            </a:r>
            <a:endParaRPr lang="en-US" altLang="ko-KR" sz="1600" dirty="0" smtClean="0"/>
          </a:p>
          <a:p>
            <a:pPr lvl="1"/>
            <a:r>
              <a:rPr lang="en-US" altLang="ko-KR" sz="1800" dirty="0" smtClean="0"/>
              <a:t>For </a:t>
            </a:r>
            <a:r>
              <a:rPr lang="en-US" altLang="ko-KR" sz="1800" dirty="0"/>
              <a:t>all size of RUs under 2*996-tone RU, </a:t>
            </a:r>
            <a:r>
              <a:rPr lang="en-US" altLang="ko-KR" sz="1800" dirty="0" smtClean="0"/>
              <a:t>pilot mapping and values of 11ax are reused.</a:t>
            </a:r>
            <a:endParaRPr lang="en-US" altLang="ko-KR" sz="1800" dirty="0"/>
          </a:p>
          <a:p>
            <a:pPr lvl="1"/>
            <a:r>
              <a:rPr lang="en-US" altLang="ko-KR" sz="1800" dirty="0"/>
              <a:t>For 3*996-tone </a:t>
            </a:r>
            <a:r>
              <a:rPr lang="en-US" altLang="ko-KR" sz="1800" dirty="0" smtClean="0"/>
              <a:t>RU, pilot mapping and values for 996-tone RU are triplicated</a:t>
            </a:r>
            <a:endParaRPr lang="en-US" altLang="ko-KR" sz="1800" dirty="0"/>
          </a:p>
          <a:p>
            <a:pPr lvl="1"/>
            <a:r>
              <a:rPr lang="en-US" altLang="ko-KR" sz="1800" dirty="0"/>
              <a:t>For 4*996-tone </a:t>
            </a:r>
            <a:r>
              <a:rPr lang="en-US" altLang="ko-KR" sz="1800" dirty="0" smtClean="0"/>
              <a:t>RU, pilot mapping and values for 2*996-tone RU are duplicated</a:t>
            </a:r>
            <a:endParaRPr lang="en-US" altLang="ko-KR" sz="1800" dirty="0"/>
          </a:p>
          <a:p>
            <a:pPr lvl="1"/>
            <a:r>
              <a:rPr lang="en-GB" altLang="ko-KR" sz="1800" dirty="0" smtClean="0"/>
              <a:t>Pilot </a:t>
            </a:r>
            <a:r>
              <a:rPr lang="en-US" altLang="ko-KR" sz="1800" dirty="0" smtClean="0"/>
              <a:t>mapping and values of </a:t>
            </a:r>
            <a:r>
              <a:rPr lang="en-US" altLang="ko-KR" sz="1800" dirty="0"/>
              <a:t>RU combinations </a:t>
            </a:r>
            <a:r>
              <a:rPr lang="en-US" altLang="ko-KR" sz="1800" dirty="0" smtClean="0"/>
              <a:t>follow each RU’s.</a:t>
            </a:r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 smtClean="0"/>
          </a:p>
          <a:p>
            <a:pPr lvl="1"/>
            <a:r>
              <a:rPr lang="en-US" altLang="ko-KR" sz="1800" dirty="0" smtClean="0"/>
              <a:t>Y/N/Abs</a:t>
            </a:r>
            <a:endParaRPr lang="ko-KR" altLang="en-US" sz="180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718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The pilot mapping </a:t>
            </a:r>
            <a:r>
              <a:rPr lang="en-US" altLang="ko-KR" sz="2000" i="1" dirty="0" err="1" smtClean="0"/>
              <a:t>P</a:t>
            </a:r>
            <a:r>
              <a:rPr lang="en-US" altLang="ko-KR" sz="2000" i="1" baseline="-25000" dirty="0" err="1" smtClean="0"/>
              <a:t>n</a:t>
            </a:r>
            <a:r>
              <a:rPr lang="en-US" altLang="ko-KR" sz="2000" dirty="0" smtClean="0"/>
              <a:t> and values </a:t>
            </a:r>
            <a:r>
              <a:rPr lang="el-GR" altLang="ko-KR" sz="2000" dirty="0"/>
              <a:t>ψ </a:t>
            </a:r>
            <a:r>
              <a:rPr lang="en-US" altLang="ko-KR" sz="2000" dirty="0" smtClean="0"/>
              <a:t>for symbol </a:t>
            </a:r>
            <a:r>
              <a:rPr lang="en-US" altLang="ko-KR" sz="2000" i="1" dirty="0" smtClean="0"/>
              <a:t>n</a:t>
            </a:r>
            <a:r>
              <a:rPr lang="en-US" altLang="ko-KR" sz="2000" dirty="0" smtClean="0"/>
              <a:t> is as below</a:t>
            </a:r>
          </a:p>
          <a:p>
            <a:pPr lvl="1"/>
            <a:r>
              <a:rPr lang="en-US" altLang="ko-KR" sz="1400" dirty="0" smtClean="0"/>
              <a:t>For a 26-tone RU, </a:t>
            </a:r>
          </a:p>
          <a:p>
            <a:pPr lvl="2"/>
            <a:r>
              <a:rPr lang="en-US" altLang="ko-KR" sz="1200" i="1" dirty="0" err="1" smtClean="0"/>
              <a:t>P</a:t>
            </a:r>
            <a:r>
              <a:rPr lang="en-US" altLang="ko-KR" sz="1200" i="1" baseline="-25000" dirty="0" err="1" smtClean="0"/>
              <a:t>n</a:t>
            </a:r>
            <a:r>
              <a:rPr lang="en-US" altLang="ko-KR" sz="1200" dirty="0" smtClean="0"/>
              <a:t>={</a:t>
            </a:r>
            <a:r>
              <a:rPr lang="el-GR" altLang="ko-KR" sz="1200" dirty="0" smtClean="0"/>
              <a:t>ψ</a:t>
            </a:r>
            <a:r>
              <a:rPr lang="en-US" altLang="ko-KR" sz="1200" i="1" baseline="-25000" dirty="0" smtClean="0"/>
              <a:t>n</a:t>
            </a:r>
            <a:r>
              <a:rPr lang="en-US" altLang="ko-KR" sz="1200" baseline="-25000" dirty="0" smtClean="0"/>
              <a:t> mod 2</a:t>
            </a:r>
            <a:r>
              <a:rPr lang="en-US" altLang="ko-KR" sz="1200" dirty="0" smtClean="0"/>
              <a:t>, </a:t>
            </a:r>
            <a:r>
              <a:rPr lang="el-GR" altLang="ko-KR" sz="1200" dirty="0" smtClean="0"/>
              <a:t>ψ</a:t>
            </a:r>
            <a:r>
              <a:rPr lang="en-US" altLang="ko-KR" sz="1200" baseline="-25000" dirty="0" smtClean="0"/>
              <a:t>(</a:t>
            </a:r>
            <a:r>
              <a:rPr lang="en-US" altLang="ko-KR" sz="1200" i="1" baseline="-25000" dirty="0" smtClean="0"/>
              <a:t>n</a:t>
            </a:r>
            <a:r>
              <a:rPr lang="en-US" altLang="ko-KR" sz="1200" baseline="-25000" dirty="0" smtClean="0"/>
              <a:t>+1) </a:t>
            </a:r>
            <a:r>
              <a:rPr lang="en-US" altLang="ko-KR" sz="1200" baseline="-25000" dirty="0"/>
              <a:t>mod </a:t>
            </a:r>
            <a:r>
              <a:rPr lang="en-US" altLang="ko-KR" sz="1200" baseline="-25000" dirty="0" smtClean="0"/>
              <a:t>2</a:t>
            </a:r>
            <a:r>
              <a:rPr lang="en-US" altLang="ko-KR" sz="1200" dirty="0" smtClean="0"/>
              <a:t>}, </a:t>
            </a:r>
          </a:p>
          <a:p>
            <a:pPr lvl="2"/>
            <a:r>
              <a:rPr lang="el-GR" altLang="ko-KR" sz="1200" dirty="0" smtClean="0"/>
              <a:t>ψ</a:t>
            </a:r>
            <a:r>
              <a:rPr lang="en-US" altLang="ko-KR" sz="1200" baseline="-25000" dirty="0" smtClean="0"/>
              <a:t>0</a:t>
            </a:r>
            <a:r>
              <a:rPr lang="en-US" altLang="ko-KR" sz="1200" dirty="0" smtClean="0"/>
              <a:t>= 1, </a:t>
            </a:r>
            <a:r>
              <a:rPr lang="el-GR" altLang="ko-KR" sz="1200" dirty="0" smtClean="0"/>
              <a:t>ψ</a:t>
            </a:r>
            <a:r>
              <a:rPr lang="en-US" altLang="ko-KR" sz="1200" baseline="-25000" dirty="0" smtClean="0"/>
              <a:t>1</a:t>
            </a:r>
            <a:r>
              <a:rPr lang="en-US" altLang="ko-KR" sz="1200" dirty="0" smtClean="0"/>
              <a:t>= -1</a:t>
            </a:r>
          </a:p>
          <a:p>
            <a:pPr lvl="1"/>
            <a:r>
              <a:rPr lang="en-US" altLang="ko-KR" sz="1400" dirty="0" smtClean="0"/>
              <a:t>For </a:t>
            </a:r>
            <a:r>
              <a:rPr lang="en-US" altLang="ko-KR" sz="1400" dirty="0"/>
              <a:t>a </a:t>
            </a:r>
            <a:r>
              <a:rPr lang="en-US" altLang="ko-KR" sz="1400" dirty="0" smtClean="0"/>
              <a:t>52/106-tone </a:t>
            </a:r>
            <a:r>
              <a:rPr lang="en-US" altLang="ko-KR" sz="1400" dirty="0"/>
              <a:t>RU, </a:t>
            </a:r>
            <a:endParaRPr lang="en-US" altLang="ko-KR" sz="1400" dirty="0" smtClean="0"/>
          </a:p>
          <a:p>
            <a:pPr lvl="2"/>
            <a:r>
              <a:rPr lang="en-US" altLang="ko-KR" sz="1200" i="1" dirty="0" err="1" smtClean="0"/>
              <a:t>P</a:t>
            </a:r>
            <a:r>
              <a:rPr lang="en-US" altLang="ko-KR" sz="1200" i="1" baseline="-25000" dirty="0" err="1" smtClean="0"/>
              <a:t>n</a:t>
            </a:r>
            <a:r>
              <a:rPr lang="en-US" altLang="ko-KR" sz="1200" dirty="0"/>
              <a:t>={</a:t>
            </a:r>
            <a:r>
              <a:rPr lang="el-GR" altLang="ko-KR" sz="1200" dirty="0"/>
              <a:t>ψ</a:t>
            </a:r>
            <a:r>
              <a:rPr lang="en-US" altLang="ko-KR" sz="1200" i="1" baseline="-25000" dirty="0"/>
              <a:t>n</a:t>
            </a:r>
            <a:r>
              <a:rPr lang="en-US" altLang="ko-KR" sz="1200" baseline="-25000" dirty="0"/>
              <a:t> mod </a:t>
            </a:r>
            <a:r>
              <a:rPr lang="en-US" altLang="ko-KR" sz="1200" baseline="-25000" dirty="0" smtClean="0"/>
              <a:t>4</a:t>
            </a:r>
            <a:r>
              <a:rPr lang="en-US" altLang="ko-KR" sz="1200" dirty="0" smtClean="0"/>
              <a:t>, </a:t>
            </a:r>
            <a:r>
              <a:rPr lang="el-GR" altLang="ko-KR" sz="1200" dirty="0"/>
              <a:t>ψ</a:t>
            </a:r>
            <a:r>
              <a:rPr lang="en-US" altLang="ko-KR" sz="1200" baseline="-25000" dirty="0"/>
              <a:t>(</a:t>
            </a:r>
            <a:r>
              <a:rPr lang="en-US" altLang="ko-KR" sz="1200" i="1" baseline="-25000" dirty="0"/>
              <a:t>n</a:t>
            </a:r>
            <a:r>
              <a:rPr lang="en-US" altLang="ko-KR" sz="1200" baseline="-25000" dirty="0"/>
              <a:t>+1) mod </a:t>
            </a:r>
            <a:r>
              <a:rPr lang="en-US" altLang="ko-KR" sz="1200" baseline="-25000" dirty="0" smtClean="0"/>
              <a:t>4</a:t>
            </a:r>
            <a:r>
              <a:rPr lang="en-US" altLang="ko-KR" sz="1200" dirty="0" smtClean="0"/>
              <a:t>, </a:t>
            </a:r>
            <a:r>
              <a:rPr lang="el-GR" altLang="ko-KR" sz="1200" dirty="0"/>
              <a:t>ψ</a:t>
            </a:r>
            <a:r>
              <a:rPr lang="en-US" altLang="ko-KR" sz="1200" baseline="-25000" dirty="0" smtClean="0"/>
              <a:t>(</a:t>
            </a:r>
            <a:r>
              <a:rPr lang="en-US" altLang="ko-KR" sz="1200" i="1" baseline="-25000" dirty="0" smtClean="0"/>
              <a:t>n</a:t>
            </a:r>
            <a:r>
              <a:rPr lang="en-US" altLang="ko-KR" sz="1200" baseline="-25000" dirty="0" smtClean="0"/>
              <a:t>+2) </a:t>
            </a:r>
            <a:r>
              <a:rPr lang="en-US" altLang="ko-KR" sz="1200" baseline="-25000" dirty="0"/>
              <a:t>mod </a:t>
            </a:r>
            <a:r>
              <a:rPr lang="en-US" altLang="ko-KR" sz="1200" baseline="-25000" dirty="0" smtClean="0"/>
              <a:t>4</a:t>
            </a:r>
            <a:r>
              <a:rPr lang="en-US" altLang="ko-KR" sz="1200" dirty="0" smtClean="0"/>
              <a:t>, </a:t>
            </a:r>
            <a:r>
              <a:rPr lang="el-GR" altLang="ko-KR" sz="1200" dirty="0"/>
              <a:t>ψ</a:t>
            </a:r>
            <a:r>
              <a:rPr lang="en-US" altLang="ko-KR" sz="1200" baseline="-25000" dirty="0" smtClean="0"/>
              <a:t>(</a:t>
            </a:r>
            <a:r>
              <a:rPr lang="en-US" altLang="ko-KR" sz="1200" i="1" baseline="-25000" dirty="0" smtClean="0"/>
              <a:t>n</a:t>
            </a:r>
            <a:r>
              <a:rPr lang="en-US" altLang="ko-KR" sz="1200" baseline="-25000" dirty="0" smtClean="0"/>
              <a:t>+3) </a:t>
            </a:r>
            <a:r>
              <a:rPr lang="en-US" altLang="ko-KR" sz="1200" baseline="-25000" dirty="0"/>
              <a:t>mod 4</a:t>
            </a:r>
            <a:r>
              <a:rPr lang="en-US" altLang="ko-KR" sz="1200" dirty="0" smtClean="0"/>
              <a:t>}, </a:t>
            </a:r>
          </a:p>
          <a:p>
            <a:pPr lvl="2"/>
            <a:r>
              <a:rPr lang="el-GR" altLang="ko-KR" sz="1200" dirty="0" smtClean="0"/>
              <a:t>ψ</a:t>
            </a:r>
            <a:r>
              <a:rPr lang="en-US" altLang="ko-KR" sz="1200" baseline="-25000" dirty="0"/>
              <a:t>0</a:t>
            </a:r>
            <a:r>
              <a:rPr lang="en-US" altLang="ko-KR" sz="1200" dirty="0"/>
              <a:t>= 1, </a:t>
            </a:r>
            <a:r>
              <a:rPr lang="el-GR" altLang="ko-KR" sz="1200" dirty="0" smtClean="0"/>
              <a:t>ψ</a:t>
            </a:r>
            <a:r>
              <a:rPr lang="en-US" altLang="ko-KR" sz="1200" baseline="-25000" dirty="0" smtClean="0"/>
              <a:t>1</a:t>
            </a:r>
            <a:r>
              <a:rPr lang="en-US" altLang="ko-KR" sz="1200" dirty="0" smtClean="0"/>
              <a:t>= 1</a:t>
            </a:r>
            <a:r>
              <a:rPr lang="en-US" altLang="ko-KR" sz="1200" dirty="0"/>
              <a:t>, </a:t>
            </a:r>
            <a:r>
              <a:rPr lang="el-GR" altLang="ko-KR" sz="1200" dirty="0" smtClean="0"/>
              <a:t>ψ</a:t>
            </a:r>
            <a:r>
              <a:rPr lang="en-US" altLang="ko-KR" sz="1200" baseline="-25000" dirty="0" smtClean="0"/>
              <a:t>2</a:t>
            </a:r>
            <a:r>
              <a:rPr lang="en-US" altLang="ko-KR" sz="1200" dirty="0" smtClean="0"/>
              <a:t>= 1, </a:t>
            </a:r>
            <a:r>
              <a:rPr lang="el-GR" altLang="ko-KR" sz="1200" dirty="0" smtClean="0"/>
              <a:t>ψ</a:t>
            </a:r>
            <a:r>
              <a:rPr lang="en-US" altLang="ko-KR" sz="1200" baseline="-25000" dirty="0" smtClean="0"/>
              <a:t>3</a:t>
            </a:r>
            <a:r>
              <a:rPr lang="en-US" altLang="ko-KR" sz="1200" dirty="0" smtClean="0"/>
              <a:t>= </a:t>
            </a:r>
            <a:r>
              <a:rPr lang="en-US" altLang="ko-KR" sz="1200" dirty="0"/>
              <a:t>-1</a:t>
            </a:r>
            <a:endParaRPr lang="ko-KR" altLang="en-US" sz="1200"/>
          </a:p>
          <a:p>
            <a:pPr lvl="1"/>
            <a:r>
              <a:rPr lang="en-US" altLang="ko-KR" sz="1400" dirty="0"/>
              <a:t>For a </a:t>
            </a:r>
            <a:r>
              <a:rPr lang="en-US" altLang="ko-KR" sz="1400" dirty="0" smtClean="0"/>
              <a:t>242-tone </a:t>
            </a:r>
            <a:r>
              <a:rPr lang="en-US" altLang="ko-KR" sz="1400" dirty="0"/>
              <a:t>RU, </a:t>
            </a:r>
            <a:endParaRPr lang="en-US" altLang="ko-KR" sz="1400" dirty="0" smtClean="0"/>
          </a:p>
          <a:p>
            <a:pPr lvl="2"/>
            <a:r>
              <a:rPr lang="en-US" altLang="ko-KR" sz="1200" i="1" dirty="0" err="1" smtClean="0"/>
              <a:t>P</a:t>
            </a:r>
            <a:r>
              <a:rPr lang="en-US" altLang="ko-KR" sz="1200" i="1" baseline="-25000" dirty="0" err="1" smtClean="0"/>
              <a:t>n</a:t>
            </a:r>
            <a:r>
              <a:rPr lang="en-US" altLang="ko-KR" sz="1200" dirty="0"/>
              <a:t>={</a:t>
            </a:r>
            <a:r>
              <a:rPr lang="el-GR" altLang="ko-KR" sz="1200" dirty="0"/>
              <a:t>ψ</a:t>
            </a:r>
            <a:r>
              <a:rPr lang="en-US" altLang="ko-KR" sz="1200" i="1" baseline="-25000" dirty="0"/>
              <a:t>n</a:t>
            </a:r>
            <a:r>
              <a:rPr lang="en-US" altLang="ko-KR" sz="1200" baseline="-25000" dirty="0"/>
              <a:t> mod </a:t>
            </a:r>
            <a:r>
              <a:rPr lang="en-US" altLang="ko-KR" sz="1200" baseline="-25000" dirty="0" smtClean="0"/>
              <a:t>8</a:t>
            </a:r>
            <a:r>
              <a:rPr lang="en-US" altLang="ko-KR" sz="1200" dirty="0" smtClean="0"/>
              <a:t>, </a:t>
            </a:r>
            <a:r>
              <a:rPr lang="el-GR" altLang="ko-KR" sz="1200" dirty="0"/>
              <a:t>ψ</a:t>
            </a:r>
            <a:r>
              <a:rPr lang="en-US" altLang="ko-KR" sz="1200" baseline="-25000" dirty="0"/>
              <a:t>(</a:t>
            </a:r>
            <a:r>
              <a:rPr lang="en-US" altLang="ko-KR" sz="1200" i="1" baseline="-25000" dirty="0"/>
              <a:t>n</a:t>
            </a:r>
            <a:r>
              <a:rPr lang="en-US" altLang="ko-KR" sz="1200" baseline="-25000" dirty="0"/>
              <a:t>+1) mod </a:t>
            </a:r>
            <a:r>
              <a:rPr lang="en-US" altLang="ko-KR" sz="1200" baseline="-25000" dirty="0" smtClean="0"/>
              <a:t>8</a:t>
            </a:r>
            <a:r>
              <a:rPr lang="en-US" altLang="ko-KR" sz="1200" dirty="0" smtClean="0"/>
              <a:t>, </a:t>
            </a:r>
            <a:r>
              <a:rPr lang="el-GR" altLang="ko-KR" sz="1200" dirty="0"/>
              <a:t>ψ</a:t>
            </a:r>
            <a:r>
              <a:rPr lang="en-US" altLang="ko-KR" sz="1200" baseline="-25000" dirty="0"/>
              <a:t>(</a:t>
            </a:r>
            <a:r>
              <a:rPr lang="en-US" altLang="ko-KR" sz="1200" i="1" baseline="-25000" dirty="0"/>
              <a:t>n</a:t>
            </a:r>
            <a:r>
              <a:rPr lang="en-US" altLang="ko-KR" sz="1200" baseline="-25000" dirty="0"/>
              <a:t>+2) mod </a:t>
            </a:r>
            <a:r>
              <a:rPr lang="en-US" altLang="ko-KR" sz="1200" baseline="-25000" dirty="0" smtClean="0"/>
              <a:t>8</a:t>
            </a:r>
            <a:r>
              <a:rPr lang="en-US" altLang="ko-KR" sz="1200" dirty="0" smtClean="0"/>
              <a:t>, </a:t>
            </a:r>
            <a:r>
              <a:rPr lang="el-GR" altLang="ko-KR" sz="1200" dirty="0"/>
              <a:t>ψ</a:t>
            </a:r>
            <a:r>
              <a:rPr lang="en-US" altLang="ko-KR" sz="1200" baseline="-25000" dirty="0"/>
              <a:t>(</a:t>
            </a:r>
            <a:r>
              <a:rPr lang="en-US" altLang="ko-KR" sz="1200" i="1" baseline="-25000" dirty="0"/>
              <a:t>n</a:t>
            </a:r>
            <a:r>
              <a:rPr lang="en-US" altLang="ko-KR" sz="1200" baseline="-25000" dirty="0"/>
              <a:t>+3) mod </a:t>
            </a:r>
            <a:r>
              <a:rPr lang="en-US" altLang="ko-KR" sz="1200" baseline="-25000" dirty="0" smtClean="0"/>
              <a:t>8</a:t>
            </a:r>
            <a:r>
              <a:rPr lang="en-US" altLang="ko-KR" sz="1200" dirty="0" smtClean="0"/>
              <a:t>, </a:t>
            </a:r>
            <a:r>
              <a:rPr lang="el-GR" altLang="ko-KR" sz="1200" dirty="0" smtClean="0"/>
              <a:t>ψ</a:t>
            </a:r>
            <a:r>
              <a:rPr lang="en-US" altLang="ko-KR" sz="1200" baseline="-25000" dirty="0" smtClean="0"/>
              <a:t>(</a:t>
            </a:r>
            <a:r>
              <a:rPr lang="en-US" altLang="ko-KR" sz="1200" i="1" baseline="-25000" dirty="0" smtClean="0"/>
              <a:t>n</a:t>
            </a:r>
            <a:r>
              <a:rPr lang="en-US" altLang="ko-KR" sz="1200" baseline="-25000" dirty="0" smtClean="0"/>
              <a:t>+4) </a:t>
            </a:r>
            <a:r>
              <a:rPr lang="en-US" altLang="ko-KR" sz="1200" baseline="-25000" dirty="0"/>
              <a:t>mod 8</a:t>
            </a:r>
            <a:r>
              <a:rPr lang="en-US" altLang="ko-KR" sz="1200" dirty="0"/>
              <a:t>, </a:t>
            </a:r>
            <a:r>
              <a:rPr lang="el-GR" altLang="ko-KR" sz="1200" dirty="0"/>
              <a:t>ψ</a:t>
            </a:r>
            <a:r>
              <a:rPr lang="en-US" altLang="ko-KR" sz="1200" baseline="-25000" dirty="0" smtClean="0"/>
              <a:t>(</a:t>
            </a:r>
            <a:r>
              <a:rPr lang="en-US" altLang="ko-KR" sz="1200" i="1" baseline="-25000" dirty="0" smtClean="0"/>
              <a:t>n</a:t>
            </a:r>
            <a:r>
              <a:rPr lang="en-US" altLang="ko-KR" sz="1200" baseline="-25000" dirty="0" smtClean="0"/>
              <a:t>+5) </a:t>
            </a:r>
            <a:r>
              <a:rPr lang="en-US" altLang="ko-KR" sz="1200" baseline="-25000" dirty="0"/>
              <a:t>mod 8</a:t>
            </a:r>
            <a:r>
              <a:rPr lang="en-US" altLang="ko-KR" sz="1200" dirty="0"/>
              <a:t>, </a:t>
            </a:r>
            <a:r>
              <a:rPr lang="el-GR" altLang="ko-KR" sz="1200" dirty="0"/>
              <a:t>ψ</a:t>
            </a:r>
            <a:r>
              <a:rPr lang="en-US" altLang="ko-KR" sz="1200" baseline="-25000" dirty="0" smtClean="0"/>
              <a:t>(</a:t>
            </a:r>
            <a:r>
              <a:rPr lang="en-US" altLang="ko-KR" sz="1200" i="1" baseline="-25000" dirty="0" smtClean="0"/>
              <a:t>n</a:t>
            </a:r>
            <a:r>
              <a:rPr lang="en-US" altLang="ko-KR" sz="1200" baseline="-25000" dirty="0" smtClean="0"/>
              <a:t>+6) </a:t>
            </a:r>
            <a:r>
              <a:rPr lang="en-US" altLang="ko-KR" sz="1200" baseline="-25000" dirty="0"/>
              <a:t>mod </a:t>
            </a:r>
            <a:r>
              <a:rPr lang="en-US" altLang="ko-KR" sz="1200" baseline="-25000" dirty="0" smtClean="0"/>
              <a:t>8</a:t>
            </a:r>
            <a:r>
              <a:rPr lang="en-US" altLang="ko-KR" sz="1200" dirty="0"/>
              <a:t> , </a:t>
            </a:r>
            <a:r>
              <a:rPr lang="el-GR" altLang="ko-KR" sz="1200" dirty="0"/>
              <a:t>ψ</a:t>
            </a:r>
            <a:r>
              <a:rPr lang="en-US" altLang="ko-KR" sz="1200" baseline="-25000" dirty="0" smtClean="0"/>
              <a:t>(</a:t>
            </a:r>
            <a:r>
              <a:rPr lang="en-US" altLang="ko-KR" sz="1200" i="1" baseline="-25000" dirty="0" smtClean="0"/>
              <a:t>n</a:t>
            </a:r>
            <a:r>
              <a:rPr lang="en-US" altLang="ko-KR" sz="1200" baseline="-25000" dirty="0" smtClean="0"/>
              <a:t>+7) </a:t>
            </a:r>
            <a:r>
              <a:rPr lang="en-US" altLang="ko-KR" sz="1200" baseline="-25000" dirty="0"/>
              <a:t>mod 8</a:t>
            </a:r>
            <a:r>
              <a:rPr lang="en-US" altLang="ko-KR" sz="1200" dirty="0" smtClean="0"/>
              <a:t>}, </a:t>
            </a:r>
          </a:p>
          <a:p>
            <a:pPr lvl="2"/>
            <a:r>
              <a:rPr lang="el-GR" altLang="ko-KR" sz="1200" dirty="0" smtClean="0"/>
              <a:t>ψ</a:t>
            </a:r>
            <a:r>
              <a:rPr lang="en-US" altLang="ko-KR" sz="1200" baseline="-25000" dirty="0"/>
              <a:t>0</a:t>
            </a:r>
            <a:r>
              <a:rPr lang="en-US" altLang="ko-KR" sz="1200" dirty="0"/>
              <a:t>= 1, </a:t>
            </a:r>
            <a:r>
              <a:rPr lang="el-GR" altLang="ko-KR" sz="1200" dirty="0"/>
              <a:t>ψ</a:t>
            </a:r>
            <a:r>
              <a:rPr lang="en-US" altLang="ko-KR" sz="1200" baseline="-25000" dirty="0"/>
              <a:t>1</a:t>
            </a:r>
            <a:r>
              <a:rPr lang="en-US" altLang="ko-KR" sz="1200" dirty="0"/>
              <a:t>= 1, </a:t>
            </a:r>
            <a:r>
              <a:rPr lang="el-GR" altLang="ko-KR" sz="1200" dirty="0"/>
              <a:t>ψ</a:t>
            </a:r>
            <a:r>
              <a:rPr lang="en-US" altLang="ko-KR" sz="1200" baseline="-25000" dirty="0"/>
              <a:t>2</a:t>
            </a:r>
            <a:r>
              <a:rPr lang="en-US" altLang="ko-KR" sz="1200" dirty="0"/>
              <a:t>= 1, </a:t>
            </a:r>
            <a:r>
              <a:rPr lang="el-GR" altLang="ko-KR" sz="1200" dirty="0"/>
              <a:t>ψ</a:t>
            </a:r>
            <a:r>
              <a:rPr lang="en-US" altLang="ko-KR" sz="1200" baseline="-25000" dirty="0"/>
              <a:t>3</a:t>
            </a:r>
            <a:r>
              <a:rPr lang="en-US" altLang="ko-KR" sz="1200" dirty="0"/>
              <a:t>= -</a:t>
            </a:r>
            <a:r>
              <a:rPr lang="en-US" altLang="ko-KR" sz="1200" dirty="0" smtClean="0"/>
              <a:t>1</a:t>
            </a:r>
            <a:r>
              <a:rPr lang="en-US" altLang="ko-KR" sz="1200" dirty="0"/>
              <a:t>, </a:t>
            </a:r>
            <a:r>
              <a:rPr lang="el-GR" altLang="ko-KR" sz="1200" dirty="0" smtClean="0"/>
              <a:t>ψ</a:t>
            </a:r>
            <a:r>
              <a:rPr lang="en-US" altLang="ko-KR" sz="1200" baseline="-25000" dirty="0" smtClean="0"/>
              <a:t>4</a:t>
            </a:r>
            <a:r>
              <a:rPr lang="en-US" altLang="ko-KR" sz="1200" dirty="0" smtClean="0"/>
              <a:t>= -1</a:t>
            </a:r>
            <a:r>
              <a:rPr lang="en-US" altLang="ko-KR" sz="1200" dirty="0"/>
              <a:t>, </a:t>
            </a:r>
            <a:r>
              <a:rPr lang="el-GR" altLang="ko-KR" sz="1200" dirty="0" smtClean="0"/>
              <a:t>ψ</a:t>
            </a:r>
            <a:r>
              <a:rPr lang="en-US" altLang="ko-KR" sz="1200" baseline="-25000" dirty="0" smtClean="0"/>
              <a:t>5</a:t>
            </a:r>
            <a:r>
              <a:rPr lang="en-US" altLang="ko-KR" sz="1200" dirty="0" smtClean="0"/>
              <a:t>= </a:t>
            </a:r>
            <a:r>
              <a:rPr lang="en-US" altLang="ko-KR" sz="1200" dirty="0"/>
              <a:t>1, </a:t>
            </a:r>
            <a:r>
              <a:rPr lang="el-GR" altLang="ko-KR" sz="1200" dirty="0" smtClean="0"/>
              <a:t>ψ</a:t>
            </a:r>
            <a:r>
              <a:rPr lang="en-US" altLang="ko-KR" sz="1200" baseline="-25000" dirty="0" smtClean="0"/>
              <a:t>6</a:t>
            </a:r>
            <a:r>
              <a:rPr lang="en-US" altLang="ko-KR" sz="1200" dirty="0" smtClean="0"/>
              <a:t>= </a:t>
            </a:r>
            <a:r>
              <a:rPr lang="en-US" altLang="ko-KR" sz="1200" dirty="0"/>
              <a:t>1, </a:t>
            </a:r>
            <a:r>
              <a:rPr lang="el-GR" altLang="ko-KR" sz="1200" dirty="0" smtClean="0"/>
              <a:t>ψ</a:t>
            </a:r>
            <a:r>
              <a:rPr lang="en-US" altLang="ko-KR" sz="1200" baseline="-25000" dirty="0"/>
              <a:t>7</a:t>
            </a:r>
            <a:r>
              <a:rPr lang="en-US" altLang="ko-KR" sz="1200" dirty="0" smtClean="0"/>
              <a:t>= 1</a:t>
            </a:r>
            <a:endParaRPr lang="ko-KR" altLang="en-US" sz="1200"/>
          </a:p>
          <a:p>
            <a:pPr lvl="1"/>
            <a:r>
              <a:rPr lang="en-US" altLang="ko-KR" sz="1400" dirty="0"/>
              <a:t>For a </a:t>
            </a:r>
            <a:r>
              <a:rPr lang="en-US" altLang="ko-KR" sz="1400" dirty="0" smtClean="0"/>
              <a:t>484/996-tone </a:t>
            </a:r>
            <a:r>
              <a:rPr lang="en-US" altLang="ko-KR" sz="1400" dirty="0"/>
              <a:t>RU, </a:t>
            </a:r>
            <a:endParaRPr lang="en-US" altLang="ko-KR" sz="1400" dirty="0" smtClean="0"/>
          </a:p>
          <a:p>
            <a:pPr lvl="2"/>
            <a:r>
              <a:rPr lang="en-US" altLang="ko-KR" sz="1200" i="1" dirty="0" err="1" smtClean="0"/>
              <a:t>P</a:t>
            </a:r>
            <a:r>
              <a:rPr lang="en-US" altLang="ko-KR" sz="1200" i="1" baseline="-25000" dirty="0" err="1" smtClean="0"/>
              <a:t>n</a:t>
            </a:r>
            <a:r>
              <a:rPr lang="en-US" altLang="ko-KR" sz="1200" dirty="0"/>
              <a:t>={</a:t>
            </a:r>
            <a:r>
              <a:rPr lang="el-GR" altLang="ko-KR" sz="1200" dirty="0"/>
              <a:t>ψ</a:t>
            </a:r>
            <a:r>
              <a:rPr lang="en-US" altLang="ko-KR" sz="1200" i="1" baseline="-25000" dirty="0"/>
              <a:t>n</a:t>
            </a:r>
            <a:r>
              <a:rPr lang="en-US" altLang="ko-KR" sz="1200" baseline="-25000" dirty="0"/>
              <a:t> mod 8</a:t>
            </a:r>
            <a:r>
              <a:rPr lang="en-US" altLang="ko-KR" sz="1200" dirty="0"/>
              <a:t>, </a:t>
            </a:r>
            <a:r>
              <a:rPr lang="el-GR" altLang="ko-KR" sz="1200" dirty="0"/>
              <a:t>ψ</a:t>
            </a:r>
            <a:r>
              <a:rPr lang="en-US" altLang="ko-KR" sz="1200" baseline="-25000" dirty="0"/>
              <a:t>(</a:t>
            </a:r>
            <a:r>
              <a:rPr lang="en-US" altLang="ko-KR" sz="1200" i="1" baseline="-25000" dirty="0"/>
              <a:t>n</a:t>
            </a:r>
            <a:r>
              <a:rPr lang="en-US" altLang="ko-KR" sz="1200" baseline="-25000" dirty="0"/>
              <a:t>+1) mod 8</a:t>
            </a:r>
            <a:r>
              <a:rPr lang="en-US" altLang="ko-KR" sz="1200" dirty="0"/>
              <a:t>, </a:t>
            </a:r>
            <a:r>
              <a:rPr lang="el-GR" altLang="ko-KR" sz="1200" dirty="0"/>
              <a:t>ψ</a:t>
            </a:r>
            <a:r>
              <a:rPr lang="en-US" altLang="ko-KR" sz="1200" baseline="-25000" dirty="0"/>
              <a:t>(</a:t>
            </a:r>
            <a:r>
              <a:rPr lang="en-US" altLang="ko-KR" sz="1200" i="1" baseline="-25000" dirty="0"/>
              <a:t>n</a:t>
            </a:r>
            <a:r>
              <a:rPr lang="en-US" altLang="ko-KR" sz="1200" baseline="-25000" dirty="0"/>
              <a:t>+2) mod 8</a:t>
            </a:r>
            <a:r>
              <a:rPr lang="en-US" altLang="ko-KR" sz="1200" dirty="0"/>
              <a:t>, </a:t>
            </a:r>
            <a:r>
              <a:rPr lang="el-GR" altLang="ko-KR" sz="1200" dirty="0"/>
              <a:t>ψ</a:t>
            </a:r>
            <a:r>
              <a:rPr lang="en-US" altLang="ko-KR" sz="1200" baseline="-25000" dirty="0"/>
              <a:t>(</a:t>
            </a:r>
            <a:r>
              <a:rPr lang="en-US" altLang="ko-KR" sz="1200" i="1" baseline="-25000" dirty="0"/>
              <a:t>n</a:t>
            </a:r>
            <a:r>
              <a:rPr lang="en-US" altLang="ko-KR" sz="1200" baseline="-25000" dirty="0"/>
              <a:t>+3) mod 8</a:t>
            </a:r>
            <a:r>
              <a:rPr lang="en-US" altLang="ko-KR" sz="1200" dirty="0"/>
              <a:t>, </a:t>
            </a:r>
            <a:r>
              <a:rPr lang="el-GR" altLang="ko-KR" sz="1200" dirty="0"/>
              <a:t>ψ</a:t>
            </a:r>
            <a:r>
              <a:rPr lang="en-US" altLang="ko-KR" sz="1200" baseline="-25000" dirty="0"/>
              <a:t>(</a:t>
            </a:r>
            <a:r>
              <a:rPr lang="en-US" altLang="ko-KR" sz="1200" i="1" baseline="-25000" dirty="0"/>
              <a:t>n</a:t>
            </a:r>
            <a:r>
              <a:rPr lang="en-US" altLang="ko-KR" sz="1200" baseline="-25000" dirty="0"/>
              <a:t>+4) mod 8</a:t>
            </a:r>
            <a:r>
              <a:rPr lang="en-US" altLang="ko-KR" sz="1200" dirty="0"/>
              <a:t>, </a:t>
            </a:r>
            <a:r>
              <a:rPr lang="el-GR" altLang="ko-KR" sz="1200" dirty="0"/>
              <a:t>ψ</a:t>
            </a:r>
            <a:r>
              <a:rPr lang="en-US" altLang="ko-KR" sz="1200" baseline="-25000" dirty="0"/>
              <a:t>(</a:t>
            </a:r>
            <a:r>
              <a:rPr lang="en-US" altLang="ko-KR" sz="1200" i="1" baseline="-25000" dirty="0"/>
              <a:t>n</a:t>
            </a:r>
            <a:r>
              <a:rPr lang="en-US" altLang="ko-KR" sz="1200" baseline="-25000" dirty="0"/>
              <a:t>+5) mod 8</a:t>
            </a:r>
            <a:r>
              <a:rPr lang="en-US" altLang="ko-KR" sz="1200" dirty="0"/>
              <a:t>, </a:t>
            </a:r>
            <a:r>
              <a:rPr lang="el-GR" altLang="ko-KR" sz="1200" dirty="0"/>
              <a:t>ψ</a:t>
            </a:r>
            <a:r>
              <a:rPr lang="en-US" altLang="ko-KR" sz="1200" baseline="-25000" dirty="0"/>
              <a:t>(</a:t>
            </a:r>
            <a:r>
              <a:rPr lang="en-US" altLang="ko-KR" sz="1200" i="1" baseline="-25000" dirty="0"/>
              <a:t>n</a:t>
            </a:r>
            <a:r>
              <a:rPr lang="en-US" altLang="ko-KR" sz="1200" baseline="-25000" dirty="0"/>
              <a:t>+6) mod 8</a:t>
            </a:r>
            <a:r>
              <a:rPr lang="en-US" altLang="ko-KR" sz="1200" dirty="0"/>
              <a:t> , </a:t>
            </a:r>
            <a:r>
              <a:rPr lang="el-GR" altLang="ko-KR" sz="1200" dirty="0"/>
              <a:t>ψ</a:t>
            </a:r>
            <a:r>
              <a:rPr lang="en-US" altLang="ko-KR" sz="1200" baseline="-25000" dirty="0"/>
              <a:t>(</a:t>
            </a:r>
            <a:r>
              <a:rPr lang="en-US" altLang="ko-KR" sz="1200" i="1" baseline="-25000" dirty="0"/>
              <a:t>n</a:t>
            </a:r>
            <a:r>
              <a:rPr lang="en-US" altLang="ko-KR" sz="1200" baseline="-25000" dirty="0"/>
              <a:t>+7) mod </a:t>
            </a:r>
            <a:r>
              <a:rPr lang="en-US" altLang="ko-KR" sz="1200" baseline="-25000" dirty="0" smtClean="0"/>
              <a:t>8</a:t>
            </a:r>
            <a:r>
              <a:rPr lang="en-US" altLang="ko-KR" sz="1200" dirty="0" smtClean="0"/>
              <a:t>,</a:t>
            </a:r>
            <a:r>
              <a:rPr lang="el-GR" altLang="ko-KR" sz="1200" dirty="0" smtClean="0"/>
              <a:t> ψ</a:t>
            </a:r>
            <a:r>
              <a:rPr lang="en-US" altLang="ko-KR" sz="1200" baseline="-25000" dirty="0" smtClean="0"/>
              <a:t>(</a:t>
            </a:r>
            <a:r>
              <a:rPr lang="en-US" altLang="ko-KR" sz="1200" i="1" baseline="-25000" dirty="0" smtClean="0"/>
              <a:t>n</a:t>
            </a:r>
            <a:r>
              <a:rPr lang="en-US" altLang="ko-KR" sz="1200" baseline="-25000" dirty="0" smtClean="0"/>
              <a:t>+8) </a:t>
            </a:r>
            <a:r>
              <a:rPr lang="en-US" altLang="ko-KR" sz="1200" baseline="-25000" dirty="0"/>
              <a:t>mod 8</a:t>
            </a:r>
            <a:r>
              <a:rPr lang="en-US" altLang="ko-KR" sz="1200" dirty="0"/>
              <a:t>, </a:t>
            </a:r>
            <a:r>
              <a:rPr lang="el-GR" altLang="ko-KR" sz="1200" dirty="0"/>
              <a:t>ψ</a:t>
            </a:r>
            <a:r>
              <a:rPr lang="en-US" altLang="ko-KR" sz="1200" baseline="-25000" dirty="0" smtClean="0"/>
              <a:t>(</a:t>
            </a:r>
            <a:r>
              <a:rPr lang="en-US" altLang="ko-KR" sz="1200" i="1" baseline="-25000" dirty="0" smtClean="0"/>
              <a:t>n</a:t>
            </a:r>
            <a:r>
              <a:rPr lang="en-US" altLang="ko-KR" sz="1200" baseline="-25000" dirty="0" smtClean="0"/>
              <a:t>+9) </a:t>
            </a:r>
            <a:r>
              <a:rPr lang="en-US" altLang="ko-KR" sz="1200" baseline="-25000" dirty="0"/>
              <a:t>mod 8</a:t>
            </a:r>
            <a:r>
              <a:rPr lang="en-US" altLang="ko-KR" sz="1200" dirty="0"/>
              <a:t>, </a:t>
            </a:r>
            <a:r>
              <a:rPr lang="el-GR" altLang="ko-KR" sz="1200" dirty="0"/>
              <a:t>ψ</a:t>
            </a:r>
            <a:r>
              <a:rPr lang="en-US" altLang="ko-KR" sz="1200" baseline="-25000" dirty="0" smtClean="0"/>
              <a:t>(</a:t>
            </a:r>
            <a:r>
              <a:rPr lang="en-US" altLang="ko-KR" sz="1200" i="1" baseline="-25000" dirty="0" smtClean="0"/>
              <a:t>n</a:t>
            </a:r>
            <a:r>
              <a:rPr lang="en-US" altLang="ko-KR" sz="1200" baseline="-25000" dirty="0" smtClean="0"/>
              <a:t>+10) </a:t>
            </a:r>
            <a:r>
              <a:rPr lang="en-US" altLang="ko-KR" sz="1200" baseline="-25000" dirty="0"/>
              <a:t>mod 8</a:t>
            </a:r>
            <a:r>
              <a:rPr lang="en-US" altLang="ko-KR" sz="1200" dirty="0"/>
              <a:t>, </a:t>
            </a:r>
            <a:r>
              <a:rPr lang="el-GR" altLang="ko-KR" sz="1200" dirty="0"/>
              <a:t>ψ</a:t>
            </a:r>
            <a:r>
              <a:rPr lang="en-US" altLang="ko-KR" sz="1200" baseline="-25000" dirty="0" smtClean="0"/>
              <a:t>(</a:t>
            </a:r>
            <a:r>
              <a:rPr lang="en-US" altLang="ko-KR" sz="1200" i="1" baseline="-25000" dirty="0" smtClean="0"/>
              <a:t>n</a:t>
            </a:r>
            <a:r>
              <a:rPr lang="en-US" altLang="ko-KR" sz="1200" baseline="-25000" dirty="0" smtClean="0"/>
              <a:t>+11) </a:t>
            </a:r>
            <a:r>
              <a:rPr lang="en-US" altLang="ko-KR" sz="1200" baseline="-25000" dirty="0"/>
              <a:t>mod 8</a:t>
            </a:r>
            <a:r>
              <a:rPr lang="en-US" altLang="ko-KR" sz="1200" dirty="0"/>
              <a:t>, </a:t>
            </a:r>
            <a:r>
              <a:rPr lang="el-GR" altLang="ko-KR" sz="1200" dirty="0"/>
              <a:t>ψ</a:t>
            </a:r>
            <a:r>
              <a:rPr lang="en-US" altLang="ko-KR" sz="1200" baseline="-25000" dirty="0" smtClean="0"/>
              <a:t>(</a:t>
            </a:r>
            <a:r>
              <a:rPr lang="en-US" altLang="ko-KR" sz="1200" i="1" baseline="-25000" dirty="0" smtClean="0"/>
              <a:t>n</a:t>
            </a:r>
            <a:r>
              <a:rPr lang="en-US" altLang="ko-KR" sz="1200" baseline="-25000" dirty="0" smtClean="0"/>
              <a:t>+12) </a:t>
            </a:r>
            <a:r>
              <a:rPr lang="en-US" altLang="ko-KR" sz="1200" baseline="-25000" dirty="0"/>
              <a:t>mod 8</a:t>
            </a:r>
            <a:r>
              <a:rPr lang="en-US" altLang="ko-KR" sz="1200" dirty="0"/>
              <a:t>, </a:t>
            </a:r>
            <a:r>
              <a:rPr lang="el-GR" altLang="ko-KR" sz="1200" dirty="0"/>
              <a:t>ψ</a:t>
            </a:r>
            <a:r>
              <a:rPr lang="en-US" altLang="ko-KR" sz="1200" baseline="-25000" dirty="0" smtClean="0"/>
              <a:t>(</a:t>
            </a:r>
            <a:r>
              <a:rPr lang="en-US" altLang="ko-KR" sz="1200" i="1" baseline="-25000" dirty="0" smtClean="0"/>
              <a:t>n</a:t>
            </a:r>
            <a:r>
              <a:rPr lang="en-US" altLang="ko-KR" sz="1200" baseline="-25000" dirty="0" smtClean="0"/>
              <a:t>+13) </a:t>
            </a:r>
            <a:r>
              <a:rPr lang="en-US" altLang="ko-KR" sz="1200" baseline="-25000" dirty="0"/>
              <a:t>mod 8</a:t>
            </a:r>
            <a:r>
              <a:rPr lang="en-US" altLang="ko-KR" sz="1200" dirty="0"/>
              <a:t>, </a:t>
            </a:r>
            <a:r>
              <a:rPr lang="el-GR" altLang="ko-KR" sz="1200" dirty="0"/>
              <a:t>ψ</a:t>
            </a:r>
            <a:r>
              <a:rPr lang="en-US" altLang="ko-KR" sz="1200" baseline="-25000" dirty="0" smtClean="0"/>
              <a:t>(</a:t>
            </a:r>
            <a:r>
              <a:rPr lang="en-US" altLang="ko-KR" sz="1200" i="1" baseline="-25000" dirty="0" smtClean="0"/>
              <a:t>n</a:t>
            </a:r>
            <a:r>
              <a:rPr lang="en-US" altLang="ko-KR" sz="1200" baseline="-25000" dirty="0" smtClean="0"/>
              <a:t>+14) </a:t>
            </a:r>
            <a:r>
              <a:rPr lang="en-US" altLang="ko-KR" sz="1200" baseline="-25000" dirty="0"/>
              <a:t>mod 8</a:t>
            </a:r>
            <a:r>
              <a:rPr lang="en-US" altLang="ko-KR" sz="1200" dirty="0"/>
              <a:t> , </a:t>
            </a:r>
            <a:r>
              <a:rPr lang="el-GR" altLang="ko-KR" sz="1200" dirty="0"/>
              <a:t>ψ</a:t>
            </a:r>
            <a:r>
              <a:rPr lang="en-US" altLang="ko-KR" sz="1200" baseline="-25000" dirty="0" smtClean="0"/>
              <a:t>(</a:t>
            </a:r>
            <a:r>
              <a:rPr lang="en-US" altLang="ko-KR" sz="1200" i="1" baseline="-25000" dirty="0" smtClean="0"/>
              <a:t>n</a:t>
            </a:r>
            <a:r>
              <a:rPr lang="en-US" altLang="ko-KR" sz="1200" baseline="-25000" dirty="0" smtClean="0"/>
              <a:t>+15) </a:t>
            </a:r>
            <a:r>
              <a:rPr lang="en-US" altLang="ko-KR" sz="1200" baseline="-25000" dirty="0"/>
              <a:t>mod 8</a:t>
            </a:r>
            <a:r>
              <a:rPr lang="en-US" altLang="ko-KR" sz="1200" dirty="0" smtClean="0"/>
              <a:t>}, </a:t>
            </a:r>
          </a:p>
          <a:p>
            <a:pPr lvl="2"/>
            <a:r>
              <a:rPr lang="el-GR" altLang="ko-KR" sz="1200" dirty="0" smtClean="0"/>
              <a:t>ψ</a:t>
            </a:r>
            <a:r>
              <a:rPr lang="en-US" altLang="ko-KR" sz="1200" baseline="-25000" dirty="0"/>
              <a:t>0</a:t>
            </a:r>
            <a:r>
              <a:rPr lang="en-US" altLang="ko-KR" sz="1200" dirty="0"/>
              <a:t>= 1, </a:t>
            </a:r>
            <a:r>
              <a:rPr lang="el-GR" altLang="ko-KR" sz="1200" dirty="0"/>
              <a:t>ψ</a:t>
            </a:r>
            <a:r>
              <a:rPr lang="en-US" altLang="ko-KR" sz="1200" baseline="-25000" dirty="0"/>
              <a:t>1</a:t>
            </a:r>
            <a:r>
              <a:rPr lang="en-US" altLang="ko-KR" sz="1200" dirty="0"/>
              <a:t>= 1, </a:t>
            </a:r>
            <a:r>
              <a:rPr lang="el-GR" altLang="ko-KR" sz="1200" dirty="0"/>
              <a:t>ψ</a:t>
            </a:r>
            <a:r>
              <a:rPr lang="en-US" altLang="ko-KR" sz="1200" baseline="-25000" dirty="0"/>
              <a:t>2</a:t>
            </a:r>
            <a:r>
              <a:rPr lang="en-US" altLang="ko-KR" sz="1200" dirty="0"/>
              <a:t>= 1, </a:t>
            </a:r>
            <a:r>
              <a:rPr lang="el-GR" altLang="ko-KR" sz="1200" dirty="0"/>
              <a:t>ψ</a:t>
            </a:r>
            <a:r>
              <a:rPr lang="en-US" altLang="ko-KR" sz="1200" baseline="-25000" dirty="0"/>
              <a:t>3</a:t>
            </a:r>
            <a:r>
              <a:rPr lang="en-US" altLang="ko-KR" sz="1200" dirty="0"/>
              <a:t>= -1, </a:t>
            </a:r>
            <a:r>
              <a:rPr lang="el-GR" altLang="ko-KR" sz="1200" dirty="0"/>
              <a:t>ψ</a:t>
            </a:r>
            <a:r>
              <a:rPr lang="en-US" altLang="ko-KR" sz="1200" baseline="-25000" dirty="0"/>
              <a:t>4</a:t>
            </a:r>
            <a:r>
              <a:rPr lang="en-US" altLang="ko-KR" sz="1200" dirty="0"/>
              <a:t>= -1, </a:t>
            </a:r>
            <a:r>
              <a:rPr lang="el-GR" altLang="ko-KR" sz="1200" dirty="0"/>
              <a:t>ψ</a:t>
            </a:r>
            <a:r>
              <a:rPr lang="en-US" altLang="ko-KR" sz="1200" baseline="-25000" dirty="0"/>
              <a:t>5</a:t>
            </a:r>
            <a:r>
              <a:rPr lang="en-US" altLang="ko-KR" sz="1200" dirty="0"/>
              <a:t>= 1, </a:t>
            </a:r>
            <a:r>
              <a:rPr lang="el-GR" altLang="ko-KR" sz="1200" dirty="0"/>
              <a:t>ψ</a:t>
            </a:r>
            <a:r>
              <a:rPr lang="en-US" altLang="ko-KR" sz="1200" baseline="-25000" dirty="0"/>
              <a:t>6</a:t>
            </a:r>
            <a:r>
              <a:rPr lang="en-US" altLang="ko-KR" sz="1200" dirty="0"/>
              <a:t>= 1, </a:t>
            </a:r>
            <a:r>
              <a:rPr lang="el-GR" altLang="ko-KR" sz="1200" dirty="0"/>
              <a:t>ψ</a:t>
            </a:r>
            <a:r>
              <a:rPr lang="en-US" altLang="ko-KR" sz="1200" baseline="-25000" dirty="0"/>
              <a:t>7</a:t>
            </a:r>
            <a:r>
              <a:rPr lang="en-US" altLang="ko-KR" sz="1200" dirty="0"/>
              <a:t>= 1</a:t>
            </a:r>
            <a:endParaRPr lang="ko-KR" altLang="en-US" sz="1200"/>
          </a:p>
          <a:p>
            <a:pPr lvl="1"/>
            <a:r>
              <a:rPr lang="en-US" altLang="ko-KR" sz="1400" dirty="0"/>
              <a:t>For a </a:t>
            </a:r>
            <a:r>
              <a:rPr lang="en-US" altLang="ko-KR" sz="1400" dirty="0" smtClean="0"/>
              <a:t>2*996-tone </a:t>
            </a:r>
            <a:r>
              <a:rPr lang="en-US" altLang="ko-KR" sz="1400" dirty="0"/>
              <a:t>RU, </a:t>
            </a:r>
            <a:endParaRPr lang="en-US" altLang="ko-KR" sz="1400" dirty="0" smtClean="0"/>
          </a:p>
          <a:p>
            <a:pPr lvl="2"/>
            <a:r>
              <a:rPr lang="en-US" altLang="ko-KR" sz="1200" i="1" dirty="0" err="1" smtClean="0"/>
              <a:t>P</a:t>
            </a:r>
            <a:r>
              <a:rPr lang="en-US" altLang="ko-KR" sz="1200" i="1" baseline="-25000" dirty="0" err="1" smtClean="0"/>
              <a:t>n</a:t>
            </a:r>
            <a:r>
              <a:rPr lang="en-US" altLang="ko-KR" sz="1200" dirty="0"/>
              <a:t>={</a:t>
            </a:r>
            <a:r>
              <a:rPr lang="el-GR" altLang="ko-KR" sz="1200" dirty="0"/>
              <a:t>ψ</a:t>
            </a:r>
            <a:r>
              <a:rPr lang="en-US" altLang="ko-KR" sz="1200" i="1" baseline="-25000" dirty="0"/>
              <a:t>n</a:t>
            </a:r>
            <a:r>
              <a:rPr lang="en-US" altLang="ko-KR" sz="1200" baseline="-25000" dirty="0"/>
              <a:t> mod 8</a:t>
            </a:r>
            <a:r>
              <a:rPr lang="en-US" altLang="ko-KR" sz="1200" dirty="0"/>
              <a:t>, </a:t>
            </a:r>
            <a:r>
              <a:rPr lang="el-GR" altLang="ko-KR" sz="1200" dirty="0"/>
              <a:t>ψ</a:t>
            </a:r>
            <a:r>
              <a:rPr lang="en-US" altLang="ko-KR" sz="1200" baseline="-25000" dirty="0"/>
              <a:t>(</a:t>
            </a:r>
            <a:r>
              <a:rPr lang="en-US" altLang="ko-KR" sz="1200" i="1" baseline="-25000" dirty="0"/>
              <a:t>n</a:t>
            </a:r>
            <a:r>
              <a:rPr lang="en-US" altLang="ko-KR" sz="1200" baseline="-25000" dirty="0"/>
              <a:t>+1) mod 8</a:t>
            </a:r>
            <a:r>
              <a:rPr lang="en-US" altLang="ko-KR" sz="1200" dirty="0"/>
              <a:t>, </a:t>
            </a:r>
            <a:r>
              <a:rPr lang="el-GR" altLang="ko-KR" sz="1200" dirty="0"/>
              <a:t>ψ</a:t>
            </a:r>
            <a:r>
              <a:rPr lang="en-US" altLang="ko-KR" sz="1200" baseline="-25000" dirty="0"/>
              <a:t>(</a:t>
            </a:r>
            <a:r>
              <a:rPr lang="en-US" altLang="ko-KR" sz="1200" i="1" baseline="-25000" dirty="0"/>
              <a:t>n</a:t>
            </a:r>
            <a:r>
              <a:rPr lang="en-US" altLang="ko-KR" sz="1200" baseline="-25000" dirty="0"/>
              <a:t>+2) mod 8</a:t>
            </a:r>
            <a:r>
              <a:rPr lang="en-US" altLang="ko-KR" sz="1200" dirty="0"/>
              <a:t>, </a:t>
            </a:r>
            <a:r>
              <a:rPr lang="el-GR" altLang="ko-KR" sz="1200" dirty="0"/>
              <a:t>ψ</a:t>
            </a:r>
            <a:r>
              <a:rPr lang="en-US" altLang="ko-KR" sz="1200" baseline="-25000" dirty="0"/>
              <a:t>(</a:t>
            </a:r>
            <a:r>
              <a:rPr lang="en-US" altLang="ko-KR" sz="1200" i="1" baseline="-25000" dirty="0"/>
              <a:t>n</a:t>
            </a:r>
            <a:r>
              <a:rPr lang="en-US" altLang="ko-KR" sz="1200" baseline="-25000" dirty="0"/>
              <a:t>+3) mod 8</a:t>
            </a:r>
            <a:r>
              <a:rPr lang="en-US" altLang="ko-KR" sz="1200" dirty="0"/>
              <a:t>, </a:t>
            </a:r>
            <a:r>
              <a:rPr lang="el-GR" altLang="ko-KR" sz="1200" dirty="0"/>
              <a:t>ψ</a:t>
            </a:r>
            <a:r>
              <a:rPr lang="en-US" altLang="ko-KR" sz="1200" baseline="-25000" dirty="0"/>
              <a:t>(</a:t>
            </a:r>
            <a:r>
              <a:rPr lang="en-US" altLang="ko-KR" sz="1200" i="1" baseline="-25000" dirty="0"/>
              <a:t>n</a:t>
            </a:r>
            <a:r>
              <a:rPr lang="en-US" altLang="ko-KR" sz="1200" baseline="-25000" dirty="0"/>
              <a:t>+4) mod 8</a:t>
            </a:r>
            <a:r>
              <a:rPr lang="en-US" altLang="ko-KR" sz="1200" dirty="0"/>
              <a:t>, </a:t>
            </a:r>
            <a:r>
              <a:rPr lang="el-GR" altLang="ko-KR" sz="1200" dirty="0"/>
              <a:t>ψ</a:t>
            </a:r>
            <a:r>
              <a:rPr lang="en-US" altLang="ko-KR" sz="1200" baseline="-25000" dirty="0"/>
              <a:t>(</a:t>
            </a:r>
            <a:r>
              <a:rPr lang="en-US" altLang="ko-KR" sz="1200" i="1" baseline="-25000" dirty="0"/>
              <a:t>n</a:t>
            </a:r>
            <a:r>
              <a:rPr lang="en-US" altLang="ko-KR" sz="1200" baseline="-25000" dirty="0"/>
              <a:t>+5) mod 8</a:t>
            </a:r>
            <a:r>
              <a:rPr lang="en-US" altLang="ko-KR" sz="1200" dirty="0"/>
              <a:t>, </a:t>
            </a:r>
            <a:r>
              <a:rPr lang="el-GR" altLang="ko-KR" sz="1200" dirty="0"/>
              <a:t>ψ</a:t>
            </a:r>
            <a:r>
              <a:rPr lang="en-US" altLang="ko-KR" sz="1200" baseline="-25000" dirty="0"/>
              <a:t>(</a:t>
            </a:r>
            <a:r>
              <a:rPr lang="en-US" altLang="ko-KR" sz="1200" i="1" baseline="-25000" dirty="0"/>
              <a:t>n</a:t>
            </a:r>
            <a:r>
              <a:rPr lang="en-US" altLang="ko-KR" sz="1200" baseline="-25000" dirty="0"/>
              <a:t>+6) mod 8</a:t>
            </a:r>
            <a:r>
              <a:rPr lang="en-US" altLang="ko-KR" sz="1200" dirty="0"/>
              <a:t> , </a:t>
            </a:r>
            <a:r>
              <a:rPr lang="el-GR" altLang="ko-KR" sz="1200" dirty="0"/>
              <a:t>ψ</a:t>
            </a:r>
            <a:r>
              <a:rPr lang="en-US" altLang="ko-KR" sz="1200" baseline="-25000" dirty="0"/>
              <a:t>(</a:t>
            </a:r>
            <a:r>
              <a:rPr lang="en-US" altLang="ko-KR" sz="1200" i="1" baseline="-25000" dirty="0"/>
              <a:t>n</a:t>
            </a:r>
            <a:r>
              <a:rPr lang="en-US" altLang="ko-KR" sz="1200" baseline="-25000" dirty="0"/>
              <a:t>+7) mod 8</a:t>
            </a:r>
            <a:r>
              <a:rPr lang="en-US" altLang="ko-KR" sz="1200" dirty="0"/>
              <a:t>,</a:t>
            </a:r>
            <a:r>
              <a:rPr lang="el-GR" altLang="ko-KR" sz="1200" dirty="0"/>
              <a:t> ψ</a:t>
            </a:r>
            <a:r>
              <a:rPr lang="en-US" altLang="ko-KR" sz="1200" baseline="-25000" dirty="0"/>
              <a:t>(</a:t>
            </a:r>
            <a:r>
              <a:rPr lang="en-US" altLang="ko-KR" sz="1200" i="1" baseline="-25000" dirty="0"/>
              <a:t>n</a:t>
            </a:r>
            <a:r>
              <a:rPr lang="en-US" altLang="ko-KR" sz="1200" baseline="-25000" dirty="0"/>
              <a:t>+8) mod 8</a:t>
            </a:r>
            <a:r>
              <a:rPr lang="en-US" altLang="ko-KR" sz="1200" dirty="0"/>
              <a:t>, </a:t>
            </a:r>
            <a:r>
              <a:rPr lang="el-GR" altLang="ko-KR" sz="1200" dirty="0"/>
              <a:t>ψ</a:t>
            </a:r>
            <a:r>
              <a:rPr lang="en-US" altLang="ko-KR" sz="1200" baseline="-25000" dirty="0"/>
              <a:t>(</a:t>
            </a:r>
            <a:r>
              <a:rPr lang="en-US" altLang="ko-KR" sz="1200" i="1" baseline="-25000" dirty="0"/>
              <a:t>n</a:t>
            </a:r>
            <a:r>
              <a:rPr lang="en-US" altLang="ko-KR" sz="1200" baseline="-25000" dirty="0"/>
              <a:t>+9) mod 8</a:t>
            </a:r>
            <a:r>
              <a:rPr lang="en-US" altLang="ko-KR" sz="1200" dirty="0"/>
              <a:t>, </a:t>
            </a:r>
            <a:r>
              <a:rPr lang="el-GR" altLang="ko-KR" sz="1200" dirty="0"/>
              <a:t>ψ</a:t>
            </a:r>
            <a:r>
              <a:rPr lang="en-US" altLang="ko-KR" sz="1200" baseline="-25000" dirty="0"/>
              <a:t>(</a:t>
            </a:r>
            <a:r>
              <a:rPr lang="en-US" altLang="ko-KR" sz="1200" i="1" baseline="-25000" dirty="0"/>
              <a:t>n</a:t>
            </a:r>
            <a:r>
              <a:rPr lang="en-US" altLang="ko-KR" sz="1200" baseline="-25000" dirty="0"/>
              <a:t>+10) mod 8</a:t>
            </a:r>
            <a:r>
              <a:rPr lang="en-US" altLang="ko-KR" sz="1200" dirty="0"/>
              <a:t>, </a:t>
            </a:r>
            <a:r>
              <a:rPr lang="el-GR" altLang="ko-KR" sz="1200" dirty="0"/>
              <a:t>ψ</a:t>
            </a:r>
            <a:r>
              <a:rPr lang="en-US" altLang="ko-KR" sz="1200" baseline="-25000" dirty="0"/>
              <a:t>(</a:t>
            </a:r>
            <a:r>
              <a:rPr lang="en-US" altLang="ko-KR" sz="1200" i="1" baseline="-25000" dirty="0"/>
              <a:t>n</a:t>
            </a:r>
            <a:r>
              <a:rPr lang="en-US" altLang="ko-KR" sz="1200" baseline="-25000" dirty="0"/>
              <a:t>+11) mod 8</a:t>
            </a:r>
            <a:r>
              <a:rPr lang="en-US" altLang="ko-KR" sz="1200" dirty="0"/>
              <a:t>, </a:t>
            </a:r>
            <a:r>
              <a:rPr lang="el-GR" altLang="ko-KR" sz="1200" dirty="0"/>
              <a:t>ψ</a:t>
            </a:r>
            <a:r>
              <a:rPr lang="en-US" altLang="ko-KR" sz="1200" baseline="-25000" dirty="0"/>
              <a:t>(</a:t>
            </a:r>
            <a:r>
              <a:rPr lang="en-US" altLang="ko-KR" sz="1200" i="1" baseline="-25000" dirty="0"/>
              <a:t>n</a:t>
            </a:r>
            <a:r>
              <a:rPr lang="en-US" altLang="ko-KR" sz="1200" baseline="-25000" dirty="0"/>
              <a:t>+12) mod 8</a:t>
            </a:r>
            <a:r>
              <a:rPr lang="en-US" altLang="ko-KR" sz="1200" dirty="0"/>
              <a:t>, </a:t>
            </a:r>
            <a:r>
              <a:rPr lang="el-GR" altLang="ko-KR" sz="1200" dirty="0"/>
              <a:t>ψ</a:t>
            </a:r>
            <a:r>
              <a:rPr lang="en-US" altLang="ko-KR" sz="1200" baseline="-25000" dirty="0"/>
              <a:t>(</a:t>
            </a:r>
            <a:r>
              <a:rPr lang="en-US" altLang="ko-KR" sz="1200" i="1" baseline="-25000" dirty="0"/>
              <a:t>n</a:t>
            </a:r>
            <a:r>
              <a:rPr lang="en-US" altLang="ko-KR" sz="1200" baseline="-25000" dirty="0"/>
              <a:t>+13) mod 8</a:t>
            </a:r>
            <a:r>
              <a:rPr lang="en-US" altLang="ko-KR" sz="1200" dirty="0"/>
              <a:t>, </a:t>
            </a:r>
            <a:r>
              <a:rPr lang="el-GR" altLang="ko-KR" sz="1200" dirty="0"/>
              <a:t>ψ</a:t>
            </a:r>
            <a:r>
              <a:rPr lang="en-US" altLang="ko-KR" sz="1200" baseline="-25000" dirty="0"/>
              <a:t>(</a:t>
            </a:r>
            <a:r>
              <a:rPr lang="en-US" altLang="ko-KR" sz="1200" i="1" baseline="-25000" dirty="0"/>
              <a:t>n</a:t>
            </a:r>
            <a:r>
              <a:rPr lang="en-US" altLang="ko-KR" sz="1200" baseline="-25000" dirty="0"/>
              <a:t>+14) mod 8</a:t>
            </a:r>
            <a:r>
              <a:rPr lang="en-US" altLang="ko-KR" sz="1200" dirty="0"/>
              <a:t> , </a:t>
            </a:r>
            <a:r>
              <a:rPr lang="el-GR" altLang="ko-KR" sz="1200" dirty="0"/>
              <a:t>ψ</a:t>
            </a:r>
            <a:r>
              <a:rPr lang="en-US" altLang="ko-KR" sz="1200" baseline="-25000" dirty="0"/>
              <a:t>(</a:t>
            </a:r>
            <a:r>
              <a:rPr lang="en-US" altLang="ko-KR" sz="1200" i="1" baseline="-25000" dirty="0"/>
              <a:t>n</a:t>
            </a:r>
            <a:r>
              <a:rPr lang="en-US" altLang="ko-KR" sz="1200" baseline="-25000" dirty="0"/>
              <a:t>+15) mod </a:t>
            </a:r>
            <a:r>
              <a:rPr lang="en-US" altLang="ko-KR" sz="1200" baseline="-25000" dirty="0" smtClean="0"/>
              <a:t>8</a:t>
            </a:r>
            <a:r>
              <a:rPr lang="en-US" altLang="ko-KR" sz="1200" dirty="0" smtClean="0"/>
              <a:t>, </a:t>
            </a:r>
            <a:r>
              <a:rPr lang="el-GR" altLang="ko-KR" sz="1200" dirty="0" smtClean="0"/>
              <a:t>ψ</a:t>
            </a:r>
            <a:r>
              <a:rPr lang="en-US" altLang="ko-KR" sz="1200" i="1" baseline="-25000" dirty="0" smtClean="0"/>
              <a:t>n</a:t>
            </a:r>
            <a:r>
              <a:rPr lang="en-US" altLang="ko-KR" sz="1200" baseline="-25000" dirty="0" smtClean="0"/>
              <a:t> mod </a:t>
            </a:r>
            <a:r>
              <a:rPr lang="en-US" altLang="ko-KR" sz="1200" baseline="-25000" dirty="0"/>
              <a:t>8</a:t>
            </a:r>
            <a:r>
              <a:rPr lang="en-US" altLang="ko-KR" sz="1200" dirty="0"/>
              <a:t>, </a:t>
            </a:r>
            <a:r>
              <a:rPr lang="el-GR" altLang="ko-KR" sz="1200" dirty="0"/>
              <a:t>ψ</a:t>
            </a:r>
            <a:r>
              <a:rPr lang="en-US" altLang="ko-KR" sz="1200" baseline="-25000" dirty="0"/>
              <a:t>(</a:t>
            </a:r>
            <a:r>
              <a:rPr lang="en-US" altLang="ko-KR" sz="1200" i="1" baseline="-25000" dirty="0"/>
              <a:t>n</a:t>
            </a:r>
            <a:r>
              <a:rPr lang="en-US" altLang="ko-KR" sz="1200" baseline="-25000" dirty="0"/>
              <a:t>+1) mod 8</a:t>
            </a:r>
            <a:r>
              <a:rPr lang="en-US" altLang="ko-KR" sz="1200" dirty="0"/>
              <a:t>, </a:t>
            </a:r>
            <a:r>
              <a:rPr lang="el-GR" altLang="ko-KR" sz="1200" dirty="0"/>
              <a:t>ψ</a:t>
            </a:r>
            <a:r>
              <a:rPr lang="en-US" altLang="ko-KR" sz="1200" baseline="-25000" dirty="0"/>
              <a:t>(</a:t>
            </a:r>
            <a:r>
              <a:rPr lang="en-US" altLang="ko-KR" sz="1200" i="1" baseline="-25000" dirty="0"/>
              <a:t>n</a:t>
            </a:r>
            <a:r>
              <a:rPr lang="en-US" altLang="ko-KR" sz="1200" baseline="-25000" dirty="0"/>
              <a:t>+2) mod 8</a:t>
            </a:r>
            <a:r>
              <a:rPr lang="en-US" altLang="ko-KR" sz="1200" dirty="0"/>
              <a:t>, </a:t>
            </a:r>
            <a:r>
              <a:rPr lang="el-GR" altLang="ko-KR" sz="1200" dirty="0"/>
              <a:t>ψ</a:t>
            </a:r>
            <a:r>
              <a:rPr lang="en-US" altLang="ko-KR" sz="1200" baseline="-25000" dirty="0"/>
              <a:t>(</a:t>
            </a:r>
            <a:r>
              <a:rPr lang="en-US" altLang="ko-KR" sz="1200" i="1" baseline="-25000" dirty="0"/>
              <a:t>n</a:t>
            </a:r>
            <a:r>
              <a:rPr lang="en-US" altLang="ko-KR" sz="1200" baseline="-25000" dirty="0"/>
              <a:t>+3) mod 8</a:t>
            </a:r>
            <a:r>
              <a:rPr lang="en-US" altLang="ko-KR" sz="1200" dirty="0"/>
              <a:t>, </a:t>
            </a:r>
            <a:r>
              <a:rPr lang="el-GR" altLang="ko-KR" sz="1200" dirty="0"/>
              <a:t>ψ</a:t>
            </a:r>
            <a:r>
              <a:rPr lang="en-US" altLang="ko-KR" sz="1200" baseline="-25000" dirty="0"/>
              <a:t>(</a:t>
            </a:r>
            <a:r>
              <a:rPr lang="en-US" altLang="ko-KR" sz="1200" i="1" baseline="-25000" dirty="0"/>
              <a:t>n</a:t>
            </a:r>
            <a:r>
              <a:rPr lang="en-US" altLang="ko-KR" sz="1200" baseline="-25000" dirty="0"/>
              <a:t>+4) mod 8</a:t>
            </a:r>
            <a:r>
              <a:rPr lang="en-US" altLang="ko-KR" sz="1200" dirty="0"/>
              <a:t>, </a:t>
            </a:r>
            <a:r>
              <a:rPr lang="el-GR" altLang="ko-KR" sz="1200" dirty="0"/>
              <a:t>ψ</a:t>
            </a:r>
            <a:r>
              <a:rPr lang="en-US" altLang="ko-KR" sz="1200" baseline="-25000" dirty="0"/>
              <a:t>(</a:t>
            </a:r>
            <a:r>
              <a:rPr lang="en-US" altLang="ko-KR" sz="1200" i="1" baseline="-25000" dirty="0"/>
              <a:t>n</a:t>
            </a:r>
            <a:r>
              <a:rPr lang="en-US" altLang="ko-KR" sz="1200" baseline="-25000" dirty="0"/>
              <a:t>+5) mod 8</a:t>
            </a:r>
            <a:r>
              <a:rPr lang="en-US" altLang="ko-KR" sz="1200" dirty="0"/>
              <a:t>, </a:t>
            </a:r>
            <a:r>
              <a:rPr lang="el-GR" altLang="ko-KR" sz="1200" dirty="0"/>
              <a:t>ψ</a:t>
            </a:r>
            <a:r>
              <a:rPr lang="en-US" altLang="ko-KR" sz="1200" baseline="-25000" dirty="0"/>
              <a:t>(</a:t>
            </a:r>
            <a:r>
              <a:rPr lang="en-US" altLang="ko-KR" sz="1200" i="1" baseline="-25000" dirty="0"/>
              <a:t>n</a:t>
            </a:r>
            <a:r>
              <a:rPr lang="en-US" altLang="ko-KR" sz="1200" baseline="-25000" dirty="0"/>
              <a:t>+6) mod 8</a:t>
            </a:r>
            <a:r>
              <a:rPr lang="en-US" altLang="ko-KR" sz="1200" dirty="0"/>
              <a:t> , </a:t>
            </a:r>
            <a:r>
              <a:rPr lang="el-GR" altLang="ko-KR" sz="1200" dirty="0"/>
              <a:t>ψ</a:t>
            </a:r>
            <a:r>
              <a:rPr lang="en-US" altLang="ko-KR" sz="1200" baseline="-25000" dirty="0"/>
              <a:t>(</a:t>
            </a:r>
            <a:r>
              <a:rPr lang="en-US" altLang="ko-KR" sz="1200" i="1" baseline="-25000" dirty="0"/>
              <a:t>n</a:t>
            </a:r>
            <a:r>
              <a:rPr lang="en-US" altLang="ko-KR" sz="1200" baseline="-25000" dirty="0"/>
              <a:t>+7) mod 8</a:t>
            </a:r>
            <a:r>
              <a:rPr lang="en-US" altLang="ko-KR" sz="1200" dirty="0"/>
              <a:t>,</a:t>
            </a:r>
            <a:r>
              <a:rPr lang="el-GR" altLang="ko-KR" sz="1200" dirty="0"/>
              <a:t> ψ</a:t>
            </a:r>
            <a:r>
              <a:rPr lang="en-US" altLang="ko-KR" sz="1200" baseline="-25000" dirty="0"/>
              <a:t>(</a:t>
            </a:r>
            <a:r>
              <a:rPr lang="en-US" altLang="ko-KR" sz="1200" i="1" baseline="-25000" dirty="0"/>
              <a:t>n</a:t>
            </a:r>
            <a:r>
              <a:rPr lang="en-US" altLang="ko-KR" sz="1200" baseline="-25000" dirty="0"/>
              <a:t>+8) mod 8</a:t>
            </a:r>
            <a:r>
              <a:rPr lang="en-US" altLang="ko-KR" sz="1200" dirty="0"/>
              <a:t>, </a:t>
            </a:r>
            <a:r>
              <a:rPr lang="el-GR" altLang="ko-KR" sz="1200" dirty="0"/>
              <a:t>ψ</a:t>
            </a:r>
            <a:r>
              <a:rPr lang="en-US" altLang="ko-KR" sz="1200" baseline="-25000" dirty="0"/>
              <a:t>(</a:t>
            </a:r>
            <a:r>
              <a:rPr lang="en-US" altLang="ko-KR" sz="1200" i="1" baseline="-25000" dirty="0"/>
              <a:t>n</a:t>
            </a:r>
            <a:r>
              <a:rPr lang="en-US" altLang="ko-KR" sz="1200" baseline="-25000" dirty="0"/>
              <a:t>+9) mod 8</a:t>
            </a:r>
            <a:r>
              <a:rPr lang="en-US" altLang="ko-KR" sz="1200" dirty="0"/>
              <a:t>, </a:t>
            </a:r>
            <a:r>
              <a:rPr lang="el-GR" altLang="ko-KR" sz="1200" dirty="0"/>
              <a:t>ψ</a:t>
            </a:r>
            <a:r>
              <a:rPr lang="en-US" altLang="ko-KR" sz="1200" baseline="-25000" dirty="0"/>
              <a:t>(</a:t>
            </a:r>
            <a:r>
              <a:rPr lang="en-US" altLang="ko-KR" sz="1200" i="1" baseline="-25000" dirty="0"/>
              <a:t>n</a:t>
            </a:r>
            <a:r>
              <a:rPr lang="en-US" altLang="ko-KR" sz="1200" baseline="-25000" dirty="0"/>
              <a:t>+10) mod 8</a:t>
            </a:r>
            <a:r>
              <a:rPr lang="en-US" altLang="ko-KR" sz="1200" dirty="0"/>
              <a:t>, </a:t>
            </a:r>
            <a:r>
              <a:rPr lang="el-GR" altLang="ko-KR" sz="1200" dirty="0"/>
              <a:t>ψ</a:t>
            </a:r>
            <a:r>
              <a:rPr lang="en-US" altLang="ko-KR" sz="1200" baseline="-25000" dirty="0"/>
              <a:t>(</a:t>
            </a:r>
            <a:r>
              <a:rPr lang="en-US" altLang="ko-KR" sz="1200" i="1" baseline="-25000" dirty="0"/>
              <a:t>n</a:t>
            </a:r>
            <a:r>
              <a:rPr lang="en-US" altLang="ko-KR" sz="1200" baseline="-25000" dirty="0"/>
              <a:t>+11) mod 8</a:t>
            </a:r>
            <a:r>
              <a:rPr lang="en-US" altLang="ko-KR" sz="1200" dirty="0"/>
              <a:t>, </a:t>
            </a:r>
            <a:r>
              <a:rPr lang="el-GR" altLang="ko-KR" sz="1200" dirty="0"/>
              <a:t>ψ</a:t>
            </a:r>
            <a:r>
              <a:rPr lang="en-US" altLang="ko-KR" sz="1200" baseline="-25000" dirty="0"/>
              <a:t>(</a:t>
            </a:r>
            <a:r>
              <a:rPr lang="en-US" altLang="ko-KR" sz="1200" i="1" baseline="-25000" dirty="0"/>
              <a:t>n</a:t>
            </a:r>
            <a:r>
              <a:rPr lang="en-US" altLang="ko-KR" sz="1200" baseline="-25000" dirty="0"/>
              <a:t>+12) mod 8</a:t>
            </a:r>
            <a:r>
              <a:rPr lang="en-US" altLang="ko-KR" sz="1200" dirty="0"/>
              <a:t>, </a:t>
            </a:r>
            <a:r>
              <a:rPr lang="el-GR" altLang="ko-KR" sz="1200" dirty="0"/>
              <a:t>ψ</a:t>
            </a:r>
            <a:r>
              <a:rPr lang="en-US" altLang="ko-KR" sz="1200" baseline="-25000" dirty="0"/>
              <a:t>(</a:t>
            </a:r>
            <a:r>
              <a:rPr lang="en-US" altLang="ko-KR" sz="1200" i="1" baseline="-25000" dirty="0"/>
              <a:t>n</a:t>
            </a:r>
            <a:r>
              <a:rPr lang="en-US" altLang="ko-KR" sz="1200" baseline="-25000" dirty="0"/>
              <a:t>+13) mod 8</a:t>
            </a:r>
            <a:r>
              <a:rPr lang="en-US" altLang="ko-KR" sz="1200" dirty="0"/>
              <a:t>, </a:t>
            </a:r>
            <a:r>
              <a:rPr lang="el-GR" altLang="ko-KR" sz="1200" dirty="0"/>
              <a:t>ψ</a:t>
            </a:r>
            <a:r>
              <a:rPr lang="en-US" altLang="ko-KR" sz="1200" baseline="-25000" dirty="0"/>
              <a:t>(</a:t>
            </a:r>
            <a:r>
              <a:rPr lang="en-US" altLang="ko-KR" sz="1200" i="1" baseline="-25000" dirty="0"/>
              <a:t>n</a:t>
            </a:r>
            <a:r>
              <a:rPr lang="en-US" altLang="ko-KR" sz="1200" baseline="-25000" dirty="0"/>
              <a:t>+14) mod 8</a:t>
            </a:r>
            <a:r>
              <a:rPr lang="en-US" altLang="ko-KR" sz="1200" dirty="0"/>
              <a:t> , </a:t>
            </a:r>
            <a:r>
              <a:rPr lang="el-GR" altLang="ko-KR" sz="1200" dirty="0"/>
              <a:t>ψ</a:t>
            </a:r>
            <a:r>
              <a:rPr lang="en-US" altLang="ko-KR" sz="1200" baseline="-25000" dirty="0"/>
              <a:t>(</a:t>
            </a:r>
            <a:r>
              <a:rPr lang="en-US" altLang="ko-KR" sz="1200" i="1" baseline="-25000" dirty="0"/>
              <a:t>n</a:t>
            </a:r>
            <a:r>
              <a:rPr lang="en-US" altLang="ko-KR" sz="1200" baseline="-25000" dirty="0"/>
              <a:t>+15) mod 8</a:t>
            </a:r>
            <a:r>
              <a:rPr lang="en-US" altLang="ko-KR" sz="1200" dirty="0" smtClean="0"/>
              <a:t>},</a:t>
            </a:r>
          </a:p>
          <a:p>
            <a:pPr lvl="2"/>
            <a:r>
              <a:rPr lang="el-GR" altLang="ko-KR" sz="1200" dirty="0" smtClean="0"/>
              <a:t>ψ</a:t>
            </a:r>
            <a:r>
              <a:rPr lang="en-US" altLang="ko-KR" sz="1200" baseline="-25000" dirty="0"/>
              <a:t>0</a:t>
            </a:r>
            <a:r>
              <a:rPr lang="en-US" altLang="ko-KR" sz="1200" dirty="0"/>
              <a:t>= 1, </a:t>
            </a:r>
            <a:r>
              <a:rPr lang="el-GR" altLang="ko-KR" sz="1200" dirty="0"/>
              <a:t>ψ</a:t>
            </a:r>
            <a:r>
              <a:rPr lang="en-US" altLang="ko-KR" sz="1200" baseline="-25000" dirty="0"/>
              <a:t>1</a:t>
            </a:r>
            <a:r>
              <a:rPr lang="en-US" altLang="ko-KR" sz="1200" dirty="0"/>
              <a:t>= 1, </a:t>
            </a:r>
            <a:r>
              <a:rPr lang="el-GR" altLang="ko-KR" sz="1200" dirty="0"/>
              <a:t>ψ</a:t>
            </a:r>
            <a:r>
              <a:rPr lang="en-US" altLang="ko-KR" sz="1200" baseline="-25000" dirty="0"/>
              <a:t>2</a:t>
            </a:r>
            <a:r>
              <a:rPr lang="en-US" altLang="ko-KR" sz="1200" dirty="0"/>
              <a:t>= 1, </a:t>
            </a:r>
            <a:r>
              <a:rPr lang="el-GR" altLang="ko-KR" sz="1200" dirty="0"/>
              <a:t>ψ</a:t>
            </a:r>
            <a:r>
              <a:rPr lang="en-US" altLang="ko-KR" sz="1200" baseline="-25000" dirty="0"/>
              <a:t>3</a:t>
            </a:r>
            <a:r>
              <a:rPr lang="en-US" altLang="ko-KR" sz="1200" dirty="0"/>
              <a:t>= -1, </a:t>
            </a:r>
            <a:r>
              <a:rPr lang="el-GR" altLang="ko-KR" sz="1200" dirty="0"/>
              <a:t>ψ</a:t>
            </a:r>
            <a:r>
              <a:rPr lang="en-US" altLang="ko-KR" sz="1200" baseline="-25000" dirty="0"/>
              <a:t>4</a:t>
            </a:r>
            <a:r>
              <a:rPr lang="en-US" altLang="ko-KR" sz="1200" dirty="0"/>
              <a:t>= -1, </a:t>
            </a:r>
            <a:r>
              <a:rPr lang="el-GR" altLang="ko-KR" sz="1200" dirty="0"/>
              <a:t>ψ</a:t>
            </a:r>
            <a:r>
              <a:rPr lang="en-US" altLang="ko-KR" sz="1200" baseline="-25000" dirty="0"/>
              <a:t>5</a:t>
            </a:r>
            <a:r>
              <a:rPr lang="en-US" altLang="ko-KR" sz="1200" dirty="0"/>
              <a:t>= 1, </a:t>
            </a:r>
            <a:r>
              <a:rPr lang="el-GR" altLang="ko-KR" sz="1200" dirty="0"/>
              <a:t>ψ</a:t>
            </a:r>
            <a:r>
              <a:rPr lang="en-US" altLang="ko-KR" sz="1200" baseline="-25000" dirty="0"/>
              <a:t>6</a:t>
            </a:r>
            <a:r>
              <a:rPr lang="en-US" altLang="ko-KR" sz="1200" dirty="0"/>
              <a:t>= 1, </a:t>
            </a:r>
            <a:r>
              <a:rPr lang="el-GR" altLang="ko-KR" sz="1200" dirty="0"/>
              <a:t>ψ</a:t>
            </a:r>
            <a:r>
              <a:rPr lang="en-US" altLang="ko-KR" sz="1200" baseline="-25000" dirty="0"/>
              <a:t>7</a:t>
            </a:r>
            <a:r>
              <a:rPr lang="en-US" altLang="ko-KR" sz="1200" dirty="0"/>
              <a:t>= </a:t>
            </a:r>
            <a:r>
              <a:rPr lang="en-US" altLang="ko-KR" sz="1200" dirty="0" smtClean="0"/>
              <a:t>1</a:t>
            </a:r>
            <a:endParaRPr lang="ko-KR" altLang="en-US" sz="1600" dirty="0"/>
          </a:p>
          <a:p>
            <a:pPr lvl="1"/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 algn="just">
              <a:defRPr/>
            </a:pPr>
            <a:r>
              <a:rPr lang="en-US" smtClean="0"/>
              <a:t>July </a:t>
            </a:r>
            <a:r>
              <a:rPr lang="en-US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82984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281258</TotalTime>
  <Words>1127</Words>
  <Application>Microsoft Office PowerPoint</Application>
  <PresentationFormat>화면 슬라이드 쇼(4:3)</PresentationFormat>
  <Paragraphs>104</Paragraphs>
  <Slides>9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4" baseType="lpstr">
      <vt:lpstr>굴림</vt:lpstr>
      <vt:lpstr>맑은 고딕</vt:lpstr>
      <vt:lpstr>Arial</vt:lpstr>
      <vt:lpstr>Times New Roman</vt:lpstr>
      <vt:lpstr>802-11-Submission</vt:lpstr>
      <vt:lpstr>Pilot mapping and values for data section  in 11be</vt:lpstr>
      <vt:lpstr>Introduction</vt:lpstr>
      <vt:lpstr>Pilot mapping and values in 11ax</vt:lpstr>
      <vt:lpstr>Pilot mapping and sequences in 11be</vt:lpstr>
      <vt:lpstr>Reference</vt:lpstr>
      <vt:lpstr>Straw poll 1</vt:lpstr>
      <vt:lpstr>Straw poll 2</vt:lpstr>
      <vt:lpstr>Straw poll 3</vt:lpstr>
      <vt:lpstr>Appendix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천진영/책임연구원/미래기술센터 C&amp;M표준(연)IoT커넥티비티표준Task(jiny.chun@lge.com)</dc:creator>
  <cp:lastModifiedBy>천진영/책임연구원/차세대표준(연)ICS팀(jiny.chun@lge.com)</cp:lastModifiedBy>
  <cp:revision>5648</cp:revision>
  <cp:lastPrinted>2019-09-10T23:00:58Z</cp:lastPrinted>
  <dcterms:created xsi:type="dcterms:W3CDTF">2007-05-21T21:00:37Z</dcterms:created>
  <dcterms:modified xsi:type="dcterms:W3CDTF">2020-06-29T02:29:54Z</dcterms:modified>
</cp:coreProperties>
</file>