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83" r:id="rId2"/>
    <p:sldId id="1159" r:id="rId3"/>
    <p:sldId id="1160" r:id="rId4"/>
    <p:sldId id="1164" r:id="rId5"/>
    <p:sldId id="1185" r:id="rId6"/>
    <p:sldId id="1188" r:id="rId7"/>
    <p:sldId id="1187" r:id="rId8"/>
    <p:sldId id="1170" r:id="rId9"/>
    <p:sldId id="1181" r:id="rId10"/>
    <p:sldId id="1171" r:id="rId11"/>
    <p:sldId id="1172" r:id="rId12"/>
    <p:sldId id="1184" r:id="rId13"/>
    <p:sldId id="1175" r:id="rId14"/>
    <p:sldId id="1174" r:id="rId15"/>
    <p:sldId id="1177" r:id="rId16"/>
    <p:sldId id="1179" r:id="rId17"/>
    <p:sldId id="1162" r:id="rId18"/>
    <p:sldId id="1165" r:id="rId19"/>
    <p:sldId id="1166" r:id="rId20"/>
    <p:sldId id="1167" r:id="rId21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11" autoAdjust="0"/>
    <p:restoredTop sz="95034" autoAdjust="0"/>
  </p:normalViewPr>
  <p:slideViewPr>
    <p:cSldViewPr>
      <p:cViewPr varScale="1">
        <p:scale>
          <a:sx n="115" d="100"/>
          <a:sy n="115" d="100"/>
        </p:scale>
        <p:origin x="159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23" d="100"/>
          <a:sy n="123" d="100"/>
        </p:scale>
        <p:origin x="1674" y="108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3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June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3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June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802.11-20/0960r0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3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June 2020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s.choi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Consideration on 240MHz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2020-06-xx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9290467"/>
              </p:ext>
            </p:extLst>
          </p:nvPr>
        </p:nvGraphicFramePr>
        <p:xfrm>
          <a:off x="762000" y="2895598"/>
          <a:ext cx="7620000" cy="2360615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61739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3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June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First, we have discussed 240MHz channelization</a:t>
            </a:r>
          </a:p>
          <a:p>
            <a:pPr lvl="1"/>
            <a:r>
              <a:rPr lang="en-US" altLang="ko-KR" sz="1600" dirty="0" smtClean="0"/>
              <a:t>Case 1: </a:t>
            </a:r>
            <a:r>
              <a:rPr lang="en-US" altLang="ko-KR" sz="1600" dirty="0"/>
              <a:t>240MHz channelization is </a:t>
            </a:r>
            <a:r>
              <a:rPr lang="en-US" altLang="ko-KR" sz="1600" dirty="0" smtClean="0"/>
              <a:t>defined</a:t>
            </a:r>
          </a:p>
          <a:p>
            <a:pPr lvl="2"/>
            <a:r>
              <a:rPr lang="en-US" altLang="ko-KR" sz="1400" dirty="0" smtClean="0"/>
              <a:t>Need more hardware implementations</a:t>
            </a:r>
          </a:p>
          <a:p>
            <a:pPr lvl="1"/>
            <a:r>
              <a:rPr lang="en-US" altLang="ko-KR" sz="1600" dirty="0" smtClean="0"/>
              <a:t>Case 2: 240MHz channelization is not defined</a:t>
            </a:r>
          </a:p>
          <a:p>
            <a:pPr lvl="2"/>
            <a:r>
              <a:rPr lang="en-US" altLang="ko-KR" sz="1400" dirty="0" smtClean="0"/>
              <a:t>240/160+80 MHz transmission is one of the 320/160+160 MHz mask PPDU transmission</a:t>
            </a:r>
          </a:p>
          <a:p>
            <a:r>
              <a:rPr lang="en-US" altLang="ko-KR" sz="1800" dirty="0" smtClean="0"/>
              <a:t>Then, we have proposed two options for the BW field given Case 2</a:t>
            </a:r>
          </a:p>
          <a:p>
            <a:pPr lvl="1"/>
            <a:r>
              <a:rPr lang="en-US" altLang="ko-KR" sz="1600" dirty="0" smtClean="0"/>
              <a:t>Option 1: no 240/160+80 MHz entry</a:t>
            </a:r>
          </a:p>
          <a:p>
            <a:pPr lvl="2"/>
            <a:r>
              <a:rPr lang="en-US" altLang="ko-KR" sz="1400" dirty="0" smtClean="0"/>
              <a:t>All entries are consistent with the bandwidth of the spectral mask</a:t>
            </a:r>
          </a:p>
          <a:p>
            <a:pPr lvl="2"/>
            <a:r>
              <a:rPr lang="en-US" altLang="ko-KR" sz="1400" dirty="0" smtClean="0"/>
              <a:t>Hard to </a:t>
            </a:r>
            <a:r>
              <a:rPr lang="en-US" altLang="ko-KR" sz="1400" dirty="0"/>
              <a:t>identify transmission bandwidth</a:t>
            </a:r>
            <a:r>
              <a:rPr lang="ko-KR" altLang="en-US" sz="1400"/>
              <a:t> </a:t>
            </a:r>
            <a:r>
              <a:rPr lang="en-US" altLang="ko-KR" sz="1400" dirty="0" smtClean="0"/>
              <a:t>early, a bit large overhead</a:t>
            </a:r>
          </a:p>
          <a:p>
            <a:pPr lvl="1"/>
            <a:r>
              <a:rPr lang="en-US" altLang="ko-KR" sz="1600" dirty="0" smtClean="0"/>
              <a:t>Option 2: one 240/160+80 MHz entry</a:t>
            </a:r>
          </a:p>
          <a:p>
            <a:pPr lvl="2"/>
            <a:r>
              <a:rPr lang="en-US" altLang="ko-KR" sz="1400" dirty="0"/>
              <a:t>Not consistent with the bandwidth of the spectral mask</a:t>
            </a:r>
          </a:p>
          <a:p>
            <a:pPr lvl="2"/>
            <a:r>
              <a:rPr lang="en-US" altLang="ko-KR" sz="1400" dirty="0" smtClean="0"/>
              <a:t>Possible to identify transmission bandwidth</a:t>
            </a:r>
            <a:r>
              <a:rPr lang="ko-KR" altLang="en-US" sz="1400" smtClean="0"/>
              <a:t> </a:t>
            </a:r>
            <a:r>
              <a:rPr lang="en-US" altLang="ko-KR" sz="1400" dirty="0" smtClean="0"/>
              <a:t>early, relatively small overhead</a:t>
            </a:r>
          </a:p>
          <a:p>
            <a:r>
              <a:rPr lang="en-US" altLang="ko-KR" sz="1800" dirty="0" smtClean="0"/>
              <a:t>Finally, we have briefly discussed a unified / separate sequence between 240/160+80 MHz and 320/160+160 MHz</a:t>
            </a:r>
          </a:p>
          <a:p>
            <a:pPr lvl="1"/>
            <a:r>
              <a:rPr lang="en-US" altLang="ko-KR" sz="1600" dirty="0" smtClean="0"/>
              <a:t>Unified sequence: Implementation-friendly, applicable to both options</a:t>
            </a:r>
          </a:p>
          <a:p>
            <a:pPr lvl="1"/>
            <a:r>
              <a:rPr lang="en-US" altLang="ko-KR" sz="1600" dirty="0" smtClean="0"/>
              <a:t>Separate sequence: Better PAPR, more proper for option 2</a:t>
            </a:r>
            <a:endParaRPr lang="ko-KR" altLang="en-US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22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</a:t>
            </a:r>
            <a:r>
              <a:rPr lang="en-US" altLang="ko-KR" sz="2000" u="sng" dirty="0" smtClean="0"/>
              <a:t>not</a:t>
            </a:r>
            <a:r>
              <a:rPr lang="en-US" altLang="ko-KR" sz="2000" dirty="0" smtClean="0"/>
              <a:t> to define 240MHz channelization?</a:t>
            </a:r>
          </a:p>
          <a:p>
            <a:pPr lvl="1"/>
            <a:r>
              <a:rPr lang="en-US" altLang="ko-KR" sz="1800" dirty="0" smtClean="0"/>
              <a:t>It is not intended for SFD</a:t>
            </a:r>
          </a:p>
          <a:p>
            <a:endParaRPr lang="en-US" altLang="ko-KR" sz="2000" dirty="0"/>
          </a:p>
          <a:p>
            <a:r>
              <a:rPr lang="en-US" altLang="ko-KR" sz="2000" dirty="0" smtClean="0"/>
              <a:t>Y/N/A: //</a:t>
            </a:r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149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</a:t>
            </a:r>
            <a:r>
              <a:rPr lang="en-US" altLang="ko-KR" sz="2000" dirty="0" err="1"/>
              <a:t>TGbe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/>
              <a:t>240/160+80 MHz transmission is one of the 320/160+160 MHz mask PPDU transmission where one of the four 80MHz channels is punctured except for primary 80MHz</a:t>
            </a:r>
          </a:p>
          <a:p>
            <a:pPr lvl="2"/>
            <a:r>
              <a:rPr lang="en-US" altLang="ko-KR" sz="1600" dirty="0"/>
              <a:t>For 240/160+80 MHz transmission, all puncturing patterns and multiple RU combinations defined in 240/160+80 MHz are allowed to be applied to 320/160+160 MHz mask PPDU on top of one 80MHz channel puncturing</a:t>
            </a:r>
          </a:p>
          <a:p>
            <a:pPr lvl="1"/>
            <a:r>
              <a:rPr lang="en-US" altLang="ko-KR" sz="1800" dirty="0"/>
              <a:t>320/160+160 MHz transmission is the other 320/160+160 MHz mask PPDU transmission</a:t>
            </a:r>
          </a:p>
          <a:p>
            <a:pPr lvl="2"/>
            <a:r>
              <a:rPr lang="en-US" altLang="ko-KR" sz="1600" dirty="0"/>
              <a:t>For 320/160+160 MHz transmission, all puncturing patterns and multiple RU combinations defined in 320/160+160 MHz are allowed to be applied to 320/160+160 MHz mask PPDU</a:t>
            </a:r>
            <a:endParaRPr lang="ko-KR" altLang="en-US"/>
          </a:p>
          <a:p>
            <a:endParaRPr lang="en-US" altLang="ko-KR" sz="2000" dirty="0"/>
          </a:p>
          <a:p>
            <a:r>
              <a:rPr lang="en-US" altLang="ko-KR" sz="2000" dirty="0" smtClean="0"/>
              <a:t>Y/N/A: //</a:t>
            </a:r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90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Which option do you agree with for the BW field?</a:t>
            </a:r>
          </a:p>
          <a:p>
            <a:pPr lvl="1"/>
            <a:r>
              <a:rPr lang="en-US" altLang="ko-KR" sz="1800" dirty="0" smtClean="0"/>
              <a:t>Option 1: </a:t>
            </a:r>
            <a:r>
              <a:rPr lang="en-US" altLang="ko-KR" sz="1800" dirty="0"/>
              <a:t>no 240/160+80MHz </a:t>
            </a:r>
            <a:r>
              <a:rPr lang="en-US" altLang="ko-KR" sz="1800" dirty="0" smtClean="0"/>
              <a:t>entry</a:t>
            </a:r>
          </a:p>
          <a:p>
            <a:pPr lvl="1"/>
            <a:r>
              <a:rPr lang="en-US" altLang="ko-KR" sz="1800" dirty="0" smtClean="0"/>
              <a:t>Option 2: one </a:t>
            </a:r>
            <a:r>
              <a:rPr lang="en-US" altLang="ko-KR" sz="1800" dirty="0"/>
              <a:t>240/160+80MHz </a:t>
            </a:r>
            <a:r>
              <a:rPr lang="en-US" altLang="ko-KR" sz="1800" dirty="0" smtClean="0"/>
              <a:t>entry</a:t>
            </a:r>
          </a:p>
          <a:p>
            <a:pPr lvl="1"/>
            <a:r>
              <a:rPr lang="en-US" altLang="ko-KR" sz="1800" dirty="0" smtClean="0"/>
              <a:t>Note: It </a:t>
            </a:r>
            <a:r>
              <a:rPr lang="en-US" altLang="ko-KR" sz="1800" dirty="0"/>
              <a:t>is not intended for SFD</a:t>
            </a:r>
          </a:p>
          <a:p>
            <a:endParaRPr lang="en-US" altLang="ko-KR" sz="2000" dirty="0"/>
          </a:p>
          <a:p>
            <a:r>
              <a:rPr lang="en-US" altLang="ko-KR" sz="2000" dirty="0" smtClean="0"/>
              <a:t>Op1/Op2/A: ///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5094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#4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to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SFD?</a:t>
            </a:r>
          </a:p>
          <a:p>
            <a:pPr lvl="1"/>
            <a:r>
              <a:rPr lang="en-US" altLang="ko-KR" sz="1800" dirty="0" smtClean="0"/>
              <a:t>BW field: 3 bits</a:t>
            </a:r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pPr lvl="2"/>
            <a:r>
              <a:rPr lang="en-US" altLang="ko-KR" sz="1600" dirty="0" smtClean="0"/>
              <a:t>Note: all entries are consistent with the bandwidth of the spectral mask and 320/160+160 MHz includes 240/160+80 MHz and 320/160+160 MHz transmission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Y/N/A: //</a:t>
            </a:r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485701"/>
              </p:ext>
            </p:extLst>
          </p:nvPr>
        </p:nvGraphicFramePr>
        <p:xfrm>
          <a:off x="1371600" y="2438400"/>
          <a:ext cx="3048000" cy="2133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5385"/>
                <a:gridCol w="1942615"/>
              </a:tblGrid>
              <a:tr h="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/>
                        <a:t>Bit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/>
                        <a:t>Entry</a:t>
                      </a:r>
                      <a:endParaRPr lang="ko-KR" altLang="en-US" sz="140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/>
                        <a:t>000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/>
                        <a:t>20MHz</a:t>
                      </a:r>
                      <a:endParaRPr lang="ko-KR" altLang="en-US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/>
                        <a:t>001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/>
                        <a:t>40MHz</a:t>
                      </a:r>
                      <a:endParaRPr lang="ko-KR" altLang="en-US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/>
                        <a:t>010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/>
                        <a:t>80MHz</a:t>
                      </a:r>
                      <a:endParaRPr lang="ko-KR" altLang="en-US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/>
                        <a:t>011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/>
                        <a:t>160/80+80MHz</a:t>
                      </a:r>
                      <a:endParaRPr lang="ko-KR" altLang="en-US" sz="140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/>
                        <a:t>100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/>
                        <a:t>320/160+160MHz</a:t>
                      </a:r>
                      <a:endParaRPr lang="ko-KR" altLang="en-US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/>
                        <a:t>101 ~ 111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/>
                        <a:t>Reserved</a:t>
                      </a:r>
                      <a:endParaRPr lang="ko-KR" alt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8073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#5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to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SFD?</a:t>
            </a:r>
          </a:p>
          <a:p>
            <a:pPr lvl="1"/>
            <a:r>
              <a:rPr lang="en-US" altLang="ko-KR" sz="1800" dirty="0" smtClean="0"/>
              <a:t>BW field: 3 bits</a:t>
            </a:r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pPr lvl="2"/>
            <a:r>
              <a:rPr lang="en-US" altLang="ko-KR" sz="1600" dirty="0" smtClean="0"/>
              <a:t>Note: the bandwidth of the spectral mask for 240/160+80 MHz is 320/160+160 </a:t>
            </a:r>
            <a:r>
              <a:rPr lang="en-US" altLang="ko-KR" sz="1600" dirty="0"/>
              <a:t>MHz and </a:t>
            </a:r>
            <a:r>
              <a:rPr lang="en-US" altLang="ko-KR" sz="1600" dirty="0" smtClean="0"/>
              <a:t>the other entries </a:t>
            </a:r>
            <a:r>
              <a:rPr lang="en-US" altLang="ko-KR" sz="1600" dirty="0"/>
              <a:t>are consistent with the bandwidth of the spectral </a:t>
            </a:r>
            <a:r>
              <a:rPr lang="en-US" altLang="ko-KR" sz="1600" dirty="0" smtClean="0"/>
              <a:t>mask</a:t>
            </a:r>
            <a:endParaRPr lang="en-US" altLang="ko-KR" sz="2000" dirty="0" smtClean="0"/>
          </a:p>
          <a:p>
            <a:r>
              <a:rPr lang="en-US" altLang="ko-KR" sz="2000" dirty="0" smtClean="0"/>
              <a:t>Y/N/A: //</a:t>
            </a:r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6159444"/>
              </p:ext>
            </p:extLst>
          </p:nvPr>
        </p:nvGraphicFramePr>
        <p:xfrm>
          <a:off x="1371600" y="2438400"/>
          <a:ext cx="3048000" cy="243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5385"/>
                <a:gridCol w="1942615"/>
              </a:tblGrid>
              <a:tr h="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/>
                        <a:t>Bit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/>
                        <a:t>Entry</a:t>
                      </a:r>
                      <a:endParaRPr lang="ko-KR" altLang="en-US" sz="140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/>
                        <a:t>000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/>
                        <a:t>20MHz</a:t>
                      </a:r>
                      <a:endParaRPr lang="ko-KR" altLang="en-US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/>
                        <a:t>001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/>
                        <a:t>40MHz</a:t>
                      </a:r>
                      <a:endParaRPr lang="ko-KR" altLang="en-US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/>
                        <a:t>010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/>
                        <a:t>80MHz</a:t>
                      </a:r>
                      <a:endParaRPr lang="ko-KR" altLang="en-US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/>
                        <a:t>011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/>
                        <a:t>160/80+80MHz</a:t>
                      </a:r>
                      <a:endParaRPr lang="ko-KR" altLang="en-US" sz="140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/>
                        <a:t>100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/>
                        <a:t>240/160+80MHz</a:t>
                      </a:r>
                      <a:endParaRPr lang="ko-KR" altLang="en-US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/>
                        <a:t>101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/>
                        <a:t>320/160+160MHz</a:t>
                      </a:r>
                      <a:endParaRPr lang="ko-KR" altLang="en-US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/>
                        <a:t>110 ~ 111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/>
                        <a:t>Reserved</a:t>
                      </a:r>
                      <a:endParaRPr lang="ko-KR" alt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0309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#6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that a separate phase rotation / EHT-STF / EHT-LTF sequence is defined in each 240/160+80 MHz and 320/160+160 MHz transmission?</a:t>
            </a:r>
          </a:p>
          <a:p>
            <a:pPr lvl="1"/>
            <a:r>
              <a:rPr lang="en-US" altLang="ko-KR" sz="1800" dirty="0" smtClean="0"/>
              <a:t>It is not intended for SFD</a:t>
            </a:r>
            <a:endParaRPr lang="en-US" altLang="ko-KR" sz="18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Y/N/A: //</a:t>
            </a:r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295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[1] </a:t>
            </a:r>
            <a:r>
              <a:rPr lang="en-US" altLang="ko-KR" sz="2000" dirty="0" smtClean="0">
                <a:ea typeface="굴림" panose="020B0600000101010101" pitchFamily="50" charset="-127"/>
              </a:rPr>
              <a:t>802-11-19/1521r2 Further Thoughts on 11be Tone Plan</a:t>
            </a:r>
            <a:endParaRPr lang="en-US" altLang="ko-KR" sz="20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[2] </a:t>
            </a:r>
            <a:r>
              <a:rPr lang="en-US" altLang="ko-KR" sz="2000" dirty="0" smtClean="0">
                <a:ea typeface="굴림" panose="020B0600000101010101" pitchFamily="50" charset="-127"/>
              </a:rPr>
              <a:t>802-11-19/1889r2 Discussion on 240MHz Bandwidth</a:t>
            </a:r>
            <a:endParaRPr lang="en-US" altLang="ko-KR" sz="20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[3] </a:t>
            </a:r>
            <a:r>
              <a:rPr lang="en-US" altLang="ko-KR" sz="2000" dirty="0" smtClean="0">
                <a:ea typeface="굴림" panose="020B0600000101010101" pitchFamily="50" charset="-127"/>
              </a:rPr>
              <a:t>802.11-20/0022r1 </a:t>
            </a:r>
            <a:r>
              <a:rPr lang="en-US" altLang="ko-KR" sz="2000" dirty="0" smtClean="0"/>
              <a:t>Consideration on 240MHz and Preamble Puncturing</a:t>
            </a:r>
          </a:p>
          <a:p>
            <a:pPr marL="0" indent="0">
              <a:buNone/>
            </a:pPr>
            <a:r>
              <a:rPr lang="en-US" altLang="ko-KR" sz="2000" dirty="0" smtClean="0"/>
              <a:t>[4] </a:t>
            </a:r>
            <a:r>
              <a:rPr lang="en-US" altLang="ko-KR" sz="2000" dirty="0" smtClean="0">
                <a:ea typeface="굴림" panose="020B0600000101010101" pitchFamily="50" charset="-127"/>
              </a:rPr>
              <a:t>802.11-20/0479r0 240MHz Channelization</a:t>
            </a:r>
          </a:p>
          <a:p>
            <a:pPr marL="0" indent="0"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[5] 802.11-20/0825r1 EHT-LTF Sequences in New Tone Plan</a:t>
            </a:r>
            <a:endParaRPr lang="en-US" altLang="ko-KR" sz="2000" dirty="0"/>
          </a:p>
          <a:p>
            <a:pPr marL="0" indent="0">
              <a:buNone/>
            </a:pP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9483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A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6GHz regulation</a:t>
            </a:r>
            <a:endParaRPr lang="ko-KR" altLang="en-US" sz="20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2362200"/>
            <a:ext cx="7696200" cy="2883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987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B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Puncturing patterns in 320/160+160 MHz </a:t>
            </a:r>
            <a:r>
              <a:rPr lang="en-US" altLang="ko-KR" sz="2000" dirty="0"/>
              <a:t>PPDU for option </a:t>
            </a:r>
            <a:r>
              <a:rPr lang="en-US" altLang="ko-KR" sz="2000" dirty="0" smtClean="0"/>
              <a:t>1</a:t>
            </a:r>
          </a:p>
          <a:p>
            <a:pPr lvl="1"/>
            <a:r>
              <a:rPr lang="en-US" altLang="ko-KR" sz="1400" dirty="0" smtClean="0"/>
              <a:t>1 case for 4x996 in 320/160+160 MHz transmission</a:t>
            </a:r>
          </a:p>
          <a:p>
            <a:pPr lvl="2"/>
            <a:r>
              <a:rPr lang="en-US" altLang="ko-KR" sz="1200" dirty="0" smtClean="0"/>
              <a:t>[</a:t>
            </a:r>
            <a:r>
              <a:rPr lang="en-US" altLang="ko-KR" sz="1200" dirty="0" err="1" smtClean="0"/>
              <a:t>oooo</a:t>
            </a:r>
            <a:r>
              <a:rPr lang="en-US" altLang="ko-KR" sz="1200" dirty="0" smtClean="0"/>
              <a:t> </a:t>
            </a:r>
            <a:r>
              <a:rPr lang="en-US" altLang="ko-KR" sz="1200" dirty="0" err="1" smtClean="0"/>
              <a:t>oooo</a:t>
            </a:r>
            <a:r>
              <a:rPr lang="en-US" altLang="ko-KR" sz="1200" dirty="0" smtClean="0"/>
              <a:t> </a:t>
            </a:r>
            <a:r>
              <a:rPr lang="en-US" altLang="ko-KR" sz="1200" dirty="0" err="1" smtClean="0"/>
              <a:t>oooo</a:t>
            </a:r>
            <a:r>
              <a:rPr lang="en-US" altLang="ko-KR" sz="1200" dirty="0" smtClean="0"/>
              <a:t> </a:t>
            </a:r>
            <a:r>
              <a:rPr lang="en-US" altLang="ko-KR" sz="1200" dirty="0" err="1" smtClean="0"/>
              <a:t>oooo</a:t>
            </a:r>
            <a:r>
              <a:rPr lang="en-US" altLang="ko-KR" sz="1200" dirty="0" smtClean="0"/>
              <a:t>]</a:t>
            </a:r>
          </a:p>
          <a:p>
            <a:pPr lvl="1"/>
            <a:r>
              <a:rPr lang="en-US" altLang="ko-KR" sz="1400" dirty="0" smtClean="0"/>
              <a:t>4 cases for </a:t>
            </a:r>
            <a:r>
              <a:rPr lang="en-US" altLang="ko-KR" sz="1400" dirty="0"/>
              <a:t>3x996  in 320/160+160 MHz transmission</a:t>
            </a:r>
            <a:endParaRPr lang="en-US" altLang="ko-KR" sz="1400" dirty="0" smtClean="0"/>
          </a:p>
          <a:p>
            <a:pPr lvl="2"/>
            <a:r>
              <a:rPr lang="en-US" altLang="ko-KR" sz="1200" dirty="0" smtClean="0"/>
              <a:t>[</a:t>
            </a:r>
            <a:r>
              <a:rPr lang="en-US" altLang="ko-KR" sz="1200" dirty="0" err="1" smtClean="0"/>
              <a:t>xxxx</a:t>
            </a:r>
            <a:r>
              <a:rPr lang="en-US" altLang="ko-KR" sz="1200" dirty="0" smtClean="0"/>
              <a:t> </a:t>
            </a:r>
            <a:r>
              <a:rPr lang="en-US" altLang="ko-KR" sz="1200" dirty="0" err="1"/>
              <a:t>oooo</a:t>
            </a:r>
            <a:r>
              <a:rPr lang="en-US" altLang="ko-KR" sz="1200" dirty="0"/>
              <a:t> </a:t>
            </a:r>
            <a:r>
              <a:rPr lang="en-US" altLang="ko-KR" sz="1200" dirty="0" err="1"/>
              <a:t>oooo</a:t>
            </a:r>
            <a:r>
              <a:rPr lang="en-US" altLang="ko-KR" sz="1200" dirty="0"/>
              <a:t> </a:t>
            </a:r>
            <a:r>
              <a:rPr lang="en-US" altLang="ko-KR" sz="1200" dirty="0" err="1"/>
              <a:t>oooo</a:t>
            </a:r>
            <a:r>
              <a:rPr lang="en-US" altLang="ko-KR" sz="1200" dirty="0" smtClean="0"/>
              <a:t>], </a:t>
            </a:r>
            <a:r>
              <a:rPr lang="en-US" altLang="ko-KR" sz="1200" dirty="0"/>
              <a:t>[</a:t>
            </a:r>
            <a:r>
              <a:rPr lang="en-US" altLang="ko-KR" sz="1200" dirty="0" err="1"/>
              <a:t>oooo</a:t>
            </a:r>
            <a:r>
              <a:rPr lang="en-US" altLang="ko-KR" sz="1200" dirty="0"/>
              <a:t> </a:t>
            </a:r>
            <a:r>
              <a:rPr lang="en-US" altLang="ko-KR" sz="1200" dirty="0" err="1" smtClean="0"/>
              <a:t>xxxx</a:t>
            </a:r>
            <a:r>
              <a:rPr lang="en-US" altLang="ko-KR" sz="1200" dirty="0" smtClean="0"/>
              <a:t> </a:t>
            </a:r>
            <a:r>
              <a:rPr lang="en-US" altLang="ko-KR" sz="1200" dirty="0" err="1"/>
              <a:t>oooo</a:t>
            </a:r>
            <a:r>
              <a:rPr lang="en-US" altLang="ko-KR" sz="1200" dirty="0"/>
              <a:t> </a:t>
            </a:r>
            <a:r>
              <a:rPr lang="en-US" altLang="ko-KR" sz="1200" dirty="0" err="1"/>
              <a:t>oooo</a:t>
            </a:r>
            <a:r>
              <a:rPr lang="en-US" altLang="ko-KR" sz="1200" dirty="0" smtClean="0"/>
              <a:t>], [</a:t>
            </a:r>
            <a:r>
              <a:rPr lang="en-US" altLang="ko-KR" sz="1200" dirty="0" err="1"/>
              <a:t>oooo</a:t>
            </a:r>
            <a:r>
              <a:rPr lang="en-US" altLang="ko-KR" sz="1200" dirty="0"/>
              <a:t> </a:t>
            </a:r>
            <a:r>
              <a:rPr lang="en-US" altLang="ko-KR" sz="1200" dirty="0" err="1"/>
              <a:t>oooo</a:t>
            </a:r>
            <a:r>
              <a:rPr lang="en-US" altLang="ko-KR" sz="1200" dirty="0"/>
              <a:t> </a:t>
            </a:r>
            <a:r>
              <a:rPr lang="en-US" altLang="ko-KR" sz="1200" dirty="0" err="1" smtClean="0"/>
              <a:t>xxxx</a:t>
            </a:r>
            <a:r>
              <a:rPr lang="en-US" altLang="ko-KR" sz="1200" dirty="0" smtClean="0"/>
              <a:t> </a:t>
            </a:r>
            <a:r>
              <a:rPr lang="en-US" altLang="ko-KR" sz="1200" dirty="0" err="1"/>
              <a:t>oooo</a:t>
            </a:r>
            <a:r>
              <a:rPr lang="en-US" altLang="ko-KR" sz="1200" dirty="0" smtClean="0"/>
              <a:t>], </a:t>
            </a:r>
            <a:r>
              <a:rPr lang="en-US" altLang="ko-KR" sz="1200" dirty="0"/>
              <a:t>[</a:t>
            </a:r>
            <a:r>
              <a:rPr lang="en-US" altLang="ko-KR" sz="1200" dirty="0" err="1"/>
              <a:t>oooo</a:t>
            </a:r>
            <a:r>
              <a:rPr lang="en-US" altLang="ko-KR" sz="1200" dirty="0"/>
              <a:t> </a:t>
            </a:r>
            <a:r>
              <a:rPr lang="en-US" altLang="ko-KR" sz="1200" dirty="0" err="1"/>
              <a:t>oooo</a:t>
            </a:r>
            <a:r>
              <a:rPr lang="en-US" altLang="ko-KR" sz="1200" dirty="0"/>
              <a:t> </a:t>
            </a:r>
            <a:r>
              <a:rPr lang="en-US" altLang="ko-KR" sz="1200" dirty="0" err="1"/>
              <a:t>oooo</a:t>
            </a:r>
            <a:r>
              <a:rPr lang="en-US" altLang="ko-KR" sz="1200" dirty="0"/>
              <a:t> </a:t>
            </a:r>
            <a:r>
              <a:rPr lang="en-US" altLang="ko-KR" sz="1200" dirty="0" err="1" smtClean="0"/>
              <a:t>xxxx</a:t>
            </a:r>
            <a:r>
              <a:rPr lang="en-US" altLang="ko-KR" sz="1200" dirty="0" smtClean="0"/>
              <a:t>]</a:t>
            </a:r>
          </a:p>
          <a:p>
            <a:pPr lvl="1"/>
            <a:r>
              <a:rPr lang="en-US" altLang="ko-KR" sz="1400" dirty="0" smtClean="0"/>
              <a:t>8 cases for </a:t>
            </a:r>
            <a:r>
              <a:rPr lang="en-US" altLang="ko-KR" sz="1400" dirty="0"/>
              <a:t>3x996+484  in 320/160+160 MHz transmission</a:t>
            </a:r>
            <a:endParaRPr lang="en-US" altLang="ko-KR" sz="1400" dirty="0" smtClean="0"/>
          </a:p>
          <a:p>
            <a:pPr lvl="2"/>
            <a:r>
              <a:rPr lang="en-US" altLang="ko-KR" sz="1200" dirty="0"/>
              <a:t>[</a:t>
            </a:r>
            <a:r>
              <a:rPr lang="en-US" altLang="ko-KR" sz="1200" dirty="0" err="1" smtClean="0"/>
              <a:t>xxoo</a:t>
            </a:r>
            <a:r>
              <a:rPr lang="en-US" altLang="ko-KR" sz="1200" dirty="0" smtClean="0"/>
              <a:t> </a:t>
            </a:r>
            <a:r>
              <a:rPr lang="en-US" altLang="ko-KR" sz="1200" dirty="0" err="1"/>
              <a:t>oooo</a:t>
            </a:r>
            <a:r>
              <a:rPr lang="en-US" altLang="ko-KR" sz="1200" dirty="0"/>
              <a:t> </a:t>
            </a:r>
            <a:r>
              <a:rPr lang="en-US" altLang="ko-KR" sz="1200" dirty="0" err="1"/>
              <a:t>oooo</a:t>
            </a:r>
            <a:r>
              <a:rPr lang="en-US" altLang="ko-KR" sz="1200" dirty="0"/>
              <a:t> </a:t>
            </a:r>
            <a:r>
              <a:rPr lang="en-US" altLang="ko-KR" sz="1200" dirty="0" err="1"/>
              <a:t>oooo</a:t>
            </a:r>
            <a:r>
              <a:rPr lang="en-US" altLang="ko-KR" sz="1200" dirty="0"/>
              <a:t>], [</a:t>
            </a:r>
            <a:r>
              <a:rPr lang="en-US" altLang="ko-KR" sz="1200" dirty="0" err="1" smtClean="0"/>
              <a:t>ooxx</a:t>
            </a:r>
            <a:r>
              <a:rPr lang="en-US" altLang="ko-KR" sz="1200" dirty="0" smtClean="0"/>
              <a:t> </a:t>
            </a:r>
            <a:r>
              <a:rPr lang="en-US" altLang="ko-KR" sz="1200" dirty="0" err="1" smtClean="0"/>
              <a:t>oooo</a:t>
            </a:r>
            <a:r>
              <a:rPr lang="en-US" altLang="ko-KR" sz="1200" dirty="0" smtClean="0"/>
              <a:t> </a:t>
            </a:r>
            <a:r>
              <a:rPr lang="en-US" altLang="ko-KR" sz="1200" dirty="0" err="1"/>
              <a:t>oooo</a:t>
            </a:r>
            <a:r>
              <a:rPr lang="en-US" altLang="ko-KR" sz="1200" dirty="0"/>
              <a:t> </a:t>
            </a:r>
            <a:r>
              <a:rPr lang="en-US" altLang="ko-KR" sz="1200" dirty="0" err="1"/>
              <a:t>oooo</a:t>
            </a:r>
            <a:r>
              <a:rPr lang="en-US" altLang="ko-KR" sz="1200" dirty="0"/>
              <a:t>], [</a:t>
            </a:r>
            <a:r>
              <a:rPr lang="en-US" altLang="ko-KR" sz="1200" dirty="0" err="1"/>
              <a:t>oooo</a:t>
            </a:r>
            <a:r>
              <a:rPr lang="en-US" altLang="ko-KR" sz="1200" dirty="0"/>
              <a:t> </a:t>
            </a:r>
            <a:r>
              <a:rPr lang="en-US" altLang="ko-KR" sz="1200" dirty="0" err="1" smtClean="0"/>
              <a:t>xxoo</a:t>
            </a:r>
            <a:r>
              <a:rPr lang="en-US" altLang="ko-KR" sz="1200" dirty="0" smtClean="0"/>
              <a:t> </a:t>
            </a:r>
            <a:r>
              <a:rPr lang="en-US" altLang="ko-KR" sz="1200" dirty="0" err="1" smtClean="0"/>
              <a:t>oooo</a:t>
            </a:r>
            <a:r>
              <a:rPr lang="en-US" altLang="ko-KR" sz="1200" dirty="0" smtClean="0"/>
              <a:t> </a:t>
            </a:r>
            <a:r>
              <a:rPr lang="en-US" altLang="ko-KR" sz="1200" dirty="0" err="1"/>
              <a:t>oooo</a:t>
            </a:r>
            <a:r>
              <a:rPr lang="en-US" altLang="ko-KR" sz="1200" dirty="0" smtClean="0"/>
              <a:t>], </a:t>
            </a:r>
            <a:r>
              <a:rPr lang="en-US" altLang="ko-KR" sz="1200" dirty="0"/>
              <a:t>[</a:t>
            </a:r>
            <a:r>
              <a:rPr lang="en-US" altLang="ko-KR" sz="1200" dirty="0" err="1"/>
              <a:t>oooo</a:t>
            </a:r>
            <a:r>
              <a:rPr lang="en-US" altLang="ko-KR" sz="1200" dirty="0"/>
              <a:t> </a:t>
            </a:r>
            <a:r>
              <a:rPr lang="en-US" altLang="ko-KR" sz="1200" dirty="0" err="1" smtClean="0"/>
              <a:t>ooxx</a:t>
            </a:r>
            <a:r>
              <a:rPr lang="en-US" altLang="ko-KR" sz="1200" dirty="0" smtClean="0"/>
              <a:t> </a:t>
            </a:r>
            <a:r>
              <a:rPr lang="en-US" altLang="ko-KR" sz="1200" dirty="0" err="1"/>
              <a:t>oooo</a:t>
            </a:r>
            <a:r>
              <a:rPr lang="en-US" altLang="ko-KR" sz="1200" dirty="0"/>
              <a:t> </a:t>
            </a:r>
            <a:r>
              <a:rPr lang="en-US" altLang="ko-KR" sz="1200" dirty="0" err="1" smtClean="0"/>
              <a:t>oooo</a:t>
            </a:r>
            <a:r>
              <a:rPr lang="en-US" altLang="ko-KR" sz="1200" dirty="0" smtClean="0"/>
              <a:t>],</a:t>
            </a:r>
          </a:p>
          <a:p>
            <a:pPr marL="857250" lvl="2" indent="0">
              <a:buNone/>
            </a:pPr>
            <a:r>
              <a:rPr lang="en-US" altLang="ko-KR" sz="1200" dirty="0" smtClean="0"/>
              <a:t>[</a:t>
            </a:r>
            <a:r>
              <a:rPr lang="en-US" altLang="ko-KR" sz="1200" dirty="0" err="1"/>
              <a:t>oooo</a:t>
            </a:r>
            <a:r>
              <a:rPr lang="en-US" altLang="ko-KR" sz="1200" dirty="0"/>
              <a:t> </a:t>
            </a:r>
            <a:r>
              <a:rPr lang="en-US" altLang="ko-KR" sz="1200" dirty="0" err="1"/>
              <a:t>oooo</a:t>
            </a:r>
            <a:r>
              <a:rPr lang="en-US" altLang="ko-KR" sz="1200" dirty="0"/>
              <a:t> </a:t>
            </a:r>
            <a:r>
              <a:rPr lang="en-US" altLang="ko-KR" sz="1200" dirty="0" err="1" smtClean="0"/>
              <a:t>xxoo</a:t>
            </a:r>
            <a:r>
              <a:rPr lang="en-US" altLang="ko-KR" sz="1200" dirty="0" smtClean="0"/>
              <a:t> </a:t>
            </a:r>
            <a:r>
              <a:rPr lang="en-US" altLang="ko-KR" sz="1200" dirty="0" err="1"/>
              <a:t>oooo</a:t>
            </a:r>
            <a:r>
              <a:rPr lang="en-US" altLang="ko-KR" sz="1200" dirty="0" smtClean="0"/>
              <a:t>], </a:t>
            </a:r>
            <a:r>
              <a:rPr lang="en-US" altLang="ko-KR" sz="1200" dirty="0"/>
              <a:t>[</a:t>
            </a:r>
            <a:r>
              <a:rPr lang="en-US" altLang="ko-KR" sz="1200" dirty="0" err="1"/>
              <a:t>oooo</a:t>
            </a:r>
            <a:r>
              <a:rPr lang="en-US" altLang="ko-KR" sz="1200" dirty="0"/>
              <a:t> </a:t>
            </a:r>
            <a:r>
              <a:rPr lang="en-US" altLang="ko-KR" sz="1200" dirty="0" err="1"/>
              <a:t>oooo</a:t>
            </a:r>
            <a:r>
              <a:rPr lang="en-US" altLang="ko-KR" sz="1200" dirty="0"/>
              <a:t> </a:t>
            </a:r>
            <a:r>
              <a:rPr lang="en-US" altLang="ko-KR" sz="1200" dirty="0" err="1" smtClean="0"/>
              <a:t>ooxx</a:t>
            </a:r>
            <a:r>
              <a:rPr lang="en-US" altLang="ko-KR" sz="1200" dirty="0" smtClean="0"/>
              <a:t> </a:t>
            </a:r>
            <a:r>
              <a:rPr lang="en-US" altLang="ko-KR" sz="1200" dirty="0" err="1"/>
              <a:t>oooo</a:t>
            </a:r>
            <a:r>
              <a:rPr lang="en-US" altLang="ko-KR" sz="1200" dirty="0" smtClean="0"/>
              <a:t>], </a:t>
            </a:r>
            <a:r>
              <a:rPr lang="en-US" altLang="ko-KR" sz="1200" dirty="0"/>
              <a:t>[</a:t>
            </a:r>
            <a:r>
              <a:rPr lang="en-US" altLang="ko-KR" sz="1200" dirty="0" err="1"/>
              <a:t>oooo</a:t>
            </a:r>
            <a:r>
              <a:rPr lang="en-US" altLang="ko-KR" sz="1200" dirty="0"/>
              <a:t> </a:t>
            </a:r>
            <a:r>
              <a:rPr lang="en-US" altLang="ko-KR" sz="1200" dirty="0" err="1"/>
              <a:t>oooo</a:t>
            </a:r>
            <a:r>
              <a:rPr lang="en-US" altLang="ko-KR" sz="1200" dirty="0"/>
              <a:t> </a:t>
            </a:r>
            <a:r>
              <a:rPr lang="en-US" altLang="ko-KR" sz="1200" dirty="0" err="1"/>
              <a:t>oooo</a:t>
            </a:r>
            <a:r>
              <a:rPr lang="en-US" altLang="ko-KR" sz="1200" dirty="0"/>
              <a:t> </a:t>
            </a:r>
            <a:r>
              <a:rPr lang="en-US" altLang="ko-KR" sz="1200" dirty="0" err="1" smtClean="0"/>
              <a:t>xxoo</a:t>
            </a:r>
            <a:r>
              <a:rPr lang="en-US" altLang="ko-KR" sz="1200" dirty="0" smtClean="0"/>
              <a:t>], </a:t>
            </a:r>
            <a:r>
              <a:rPr lang="en-US" altLang="ko-KR" sz="1200" dirty="0"/>
              <a:t>[</a:t>
            </a:r>
            <a:r>
              <a:rPr lang="en-US" altLang="ko-KR" sz="1200" dirty="0" err="1"/>
              <a:t>oooo</a:t>
            </a:r>
            <a:r>
              <a:rPr lang="en-US" altLang="ko-KR" sz="1200" dirty="0"/>
              <a:t> </a:t>
            </a:r>
            <a:r>
              <a:rPr lang="en-US" altLang="ko-KR" sz="1200" dirty="0" err="1"/>
              <a:t>oooo</a:t>
            </a:r>
            <a:r>
              <a:rPr lang="en-US" altLang="ko-KR" sz="1200" dirty="0"/>
              <a:t> </a:t>
            </a:r>
            <a:r>
              <a:rPr lang="en-US" altLang="ko-KR" sz="1200" dirty="0" err="1"/>
              <a:t>oooo</a:t>
            </a:r>
            <a:r>
              <a:rPr lang="en-US" altLang="ko-KR" sz="1200" dirty="0"/>
              <a:t> </a:t>
            </a:r>
            <a:r>
              <a:rPr lang="en-US" altLang="ko-KR" sz="1200" dirty="0" err="1" smtClean="0"/>
              <a:t>ooxx</a:t>
            </a:r>
            <a:r>
              <a:rPr lang="en-US" altLang="ko-KR" sz="1200" dirty="0" smtClean="0"/>
              <a:t>]</a:t>
            </a:r>
            <a:endParaRPr lang="en-US" altLang="ko-KR" sz="1200" dirty="0"/>
          </a:p>
          <a:p>
            <a:pPr lvl="1"/>
            <a:r>
              <a:rPr lang="en-US" altLang="ko-KR" sz="1400" dirty="0"/>
              <a:t>1 case for </a:t>
            </a:r>
            <a:r>
              <a:rPr lang="en-US" altLang="ko-KR" sz="1400" dirty="0" smtClean="0"/>
              <a:t>3x996 </a:t>
            </a:r>
            <a:r>
              <a:rPr lang="en-US" altLang="ko-KR" sz="1400" dirty="0"/>
              <a:t>in </a:t>
            </a:r>
            <a:r>
              <a:rPr lang="en-US" altLang="ko-KR" sz="1400" dirty="0" smtClean="0"/>
              <a:t>240/160+80 </a:t>
            </a:r>
            <a:r>
              <a:rPr lang="en-US" altLang="ko-KR" sz="1400" dirty="0"/>
              <a:t>MHz </a:t>
            </a:r>
            <a:r>
              <a:rPr lang="en-US" altLang="ko-KR" sz="1400" dirty="0" smtClean="0"/>
              <a:t>transmission</a:t>
            </a:r>
          </a:p>
          <a:p>
            <a:pPr lvl="2"/>
            <a:r>
              <a:rPr lang="en-US" altLang="ko-KR" sz="1200" dirty="0" smtClean="0"/>
              <a:t>[</a:t>
            </a:r>
            <a:r>
              <a:rPr lang="en-US" altLang="ko-KR" sz="1200" dirty="0" err="1" smtClean="0"/>
              <a:t>oooo</a:t>
            </a:r>
            <a:r>
              <a:rPr lang="en-US" altLang="ko-KR" sz="1200" dirty="0" smtClean="0"/>
              <a:t> </a:t>
            </a:r>
            <a:r>
              <a:rPr lang="en-US" altLang="ko-KR" sz="1200" dirty="0" err="1"/>
              <a:t>oooo</a:t>
            </a:r>
            <a:r>
              <a:rPr lang="en-US" altLang="ko-KR" sz="1200" dirty="0"/>
              <a:t> </a:t>
            </a:r>
            <a:r>
              <a:rPr lang="en-US" altLang="ko-KR" sz="1200" dirty="0" err="1"/>
              <a:t>oooo</a:t>
            </a:r>
            <a:r>
              <a:rPr lang="en-US" altLang="ko-KR" sz="1200" dirty="0" smtClean="0"/>
              <a:t>]</a:t>
            </a:r>
            <a:endParaRPr lang="en-US" altLang="ko-KR" sz="1200" dirty="0"/>
          </a:p>
          <a:p>
            <a:pPr lvl="1"/>
            <a:r>
              <a:rPr lang="en-US" altLang="ko-KR" sz="1400" dirty="0" smtClean="0"/>
              <a:t>3 cases for </a:t>
            </a:r>
            <a:r>
              <a:rPr lang="en-US" altLang="ko-KR" sz="1400" dirty="0"/>
              <a:t>2x996 in 240/160+80 MHz transmission</a:t>
            </a:r>
            <a:endParaRPr lang="en-US" altLang="ko-KR" sz="1400" dirty="0" smtClean="0"/>
          </a:p>
          <a:p>
            <a:pPr lvl="2"/>
            <a:r>
              <a:rPr lang="en-US" altLang="ko-KR" sz="1200" dirty="0" smtClean="0"/>
              <a:t>[</a:t>
            </a:r>
            <a:r>
              <a:rPr lang="en-US" altLang="ko-KR" sz="1200" dirty="0" err="1" smtClean="0"/>
              <a:t>xxxx</a:t>
            </a:r>
            <a:r>
              <a:rPr lang="en-US" altLang="ko-KR" sz="1200" dirty="0" smtClean="0"/>
              <a:t> </a:t>
            </a:r>
            <a:r>
              <a:rPr lang="en-US" altLang="ko-KR" sz="1200" dirty="0" err="1"/>
              <a:t>oooo</a:t>
            </a:r>
            <a:r>
              <a:rPr lang="en-US" altLang="ko-KR" sz="1200" dirty="0"/>
              <a:t> </a:t>
            </a:r>
            <a:r>
              <a:rPr lang="en-US" altLang="ko-KR" sz="1200" dirty="0" err="1"/>
              <a:t>oooo</a:t>
            </a:r>
            <a:r>
              <a:rPr lang="en-US" altLang="ko-KR" sz="1200" dirty="0" smtClean="0"/>
              <a:t>], [</a:t>
            </a:r>
            <a:r>
              <a:rPr lang="en-US" altLang="ko-KR" sz="1200" dirty="0" err="1" smtClean="0"/>
              <a:t>oooo</a:t>
            </a:r>
            <a:r>
              <a:rPr lang="en-US" altLang="ko-KR" sz="1200" dirty="0" smtClean="0"/>
              <a:t> </a:t>
            </a:r>
            <a:r>
              <a:rPr lang="en-US" altLang="ko-KR" sz="1200" dirty="0" err="1" smtClean="0"/>
              <a:t>xxxx</a:t>
            </a:r>
            <a:r>
              <a:rPr lang="en-US" altLang="ko-KR" sz="1200" dirty="0" smtClean="0"/>
              <a:t> </a:t>
            </a:r>
            <a:r>
              <a:rPr lang="en-US" altLang="ko-KR" sz="1200" dirty="0" err="1"/>
              <a:t>oooo</a:t>
            </a:r>
            <a:r>
              <a:rPr lang="en-US" altLang="ko-KR" sz="1200" dirty="0" smtClean="0"/>
              <a:t>], [</a:t>
            </a:r>
            <a:r>
              <a:rPr lang="en-US" altLang="ko-KR" sz="1200" dirty="0" err="1" smtClean="0"/>
              <a:t>oooo</a:t>
            </a:r>
            <a:r>
              <a:rPr lang="en-US" altLang="ko-KR" sz="1200" dirty="0" smtClean="0"/>
              <a:t> </a:t>
            </a:r>
            <a:r>
              <a:rPr lang="en-US" altLang="ko-KR" sz="1200" dirty="0" err="1"/>
              <a:t>oooo</a:t>
            </a:r>
            <a:r>
              <a:rPr lang="en-US" altLang="ko-KR" sz="1200" dirty="0"/>
              <a:t> </a:t>
            </a:r>
            <a:r>
              <a:rPr lang="en-US" altLang="ko-KR" sz="1200" dirty="0" err="1" smtClean="0"/>
              <a:t>xxxx</a:t>
            </a:r>
            <a:r>
              <a:rPr lang="en-US" altLang="ko-KR" sz="1200" dirty="0" smtClean="0"/>
              <a:t>]</a:t>
            </a:r>
          </a:p>
          <a:p>
            <a:pPr lvl="1"/>
            <a:r>
              <a:rPr lang="en-US" altLang="ko-KR" sz="1400" dirty="0" smtClean="0"/>
              <a:t>6 cases for </a:t>
            </a:r>
            <a:r>
              <a:rPr lang="en-US" altLang="ko-KR" sz="1400" dirty="0"/>
              <a:t>2x996+484 in 240/160+80 MHz transmission</a:t>
            </a:r>
            <a:endParaRPr lang="en-US" altLang="ko-KR" sz="1400" dirty="0" smtClean="0"/>
          </a:p>
          <a:p>
            <a:pPr lvl="2"/>
            <a:r>
              <a:rPr lang="en-US" altLang="ko-KR" sz="1200" dirty="0" smtClean="0"/>
              <a:t>[</a:t>
            </a:r>
            <a:r>
              <a:rPr lang="en-US" altLang="ko-KR" sz="1200" dirty="0" err="1" smtClean="0"/>
              <a:t>xxoo</a:t>
            </a:r>
            <a:r>
              <a:rPr lang="en-US" altLang="ko-KR" sz="1200" dirty="0" smtClean="0"/>
              <a:t> </a:t>
            </a:r>
            <a:r>
              <a:rPr lang="en-US" altLang="ko-KR" sz="1200" dirty="0" err="1" smtClean="0"/>
              <a:t>oooo</a:t>
            </a:r>
            <a:r>
              <a:rPr lang="en-US" altLang="ko-KR" sz="1200" dirty="0" smtClean="0"/>
              <a:t> </a:t>
            </a:r>
            <a:r>
              <a:rPr lang="en-US" altLang="ko-KR" sz="1200" dirty="0" err="1" smtClean="0"/>
              <a:t>oooo</a:t>
            </a:r>
            <a:r>
              <a:rPr lang="en-US" altLang="ko-KR" sz="1200" dirty="0" smtClean="0"/>
              <a:t>], [</a:t>
            </a:r>
            <a:r>
              <a:rPr lang="en-US" altLang="ko-KR" sz="1200" dirty="0" err="1" smtClean="0"/>
              <a:t>ooxx</a:t>
            </a:r>
            <a:r>
              <a:rPr lang="en-US" altLang="ko-KR" sz="1200" dirty="0" smtClean="0"/>
              <a:t> </a:t>
            </a:r>
            <a:r>
              <a:rPr lang="en-US" altLang="ko-KR" sz="1200" dirty="0" err="1" smtClean="0"/>
              <a:t>oooo</a:t>
            </a:r>
            <a:r>
              <a:rPr lang="en-US" altLang="ko-KR" sz="1200" dirty="0" smtClean="0"/>
              <a:t> </a:t>
            </a:r>
            <a:r>
              <a:rPr lang="en-US" altLang="ko-KR" sz="1200" dirty="0" err="1" smtClean="0"/>
              <a:t>oooo</a:t>
            </a:r>
            <a:r>
              <a:rPr lang="en-US" altLang="ko-KR" sz="1200" dirty="0" smtClean="0"/>
              <a:t>], [</a:t>
            </a:r>
            <a:r>
              <a:rPr lang="en-US" altLang="ko-KR" sz="1200" dirty="0" err="1" smtClean="0"/>
              <a:t>oooo</a:t>
            </a:r>
            <a:r>
              <a:rPr lang="en-US" altLang="ko-KR" sz="1200" dirty="0" smtClean="0"/>
              <a:t> </a:t>
            </a:r>
            <a:r>
              <a:rPr lang="en-US" altLang="ko-KR" sz="1200" dirty="0" err="1" smtClean="0"/>
              <a:t>xxoo</a:t>
            </a:r>
            <a:r>
              <a:rPr lang="en-US" altLang="ko-KR" sz="1200" dirty="0" smtClean="0"/>
              <a:t> </a:t>
            </a:r>
            <a:r>
              <a:rPr lang="en-US" altLang="ko-KR" sz="1200" dirty="0" err="1" smtClean="0"/>
              <a:t>oooo</a:t>
            </a:r>
            <a:r>
              <a:rPr lang="en-US" altLang="ko-KR" sz="1200" dirty="0" smtClean="0"/>
              <a:t>], [</a:t>
            </a:r>
            <a:r>
              <a:rPr lang="en-US" altLang="ko-KR" sz="1200" dirty="0" err="1" smtClean="0"/>
              <a:t>oooo</a:t>
            </a:r>
            <a:r>
              <a:rPr lang="en-US" altLang="ko-KR" sz="1200" dirty="0" smtClean="0"/>
              <a:t> </a:t>
            </a:r>
            <a:r>
              <a:rPr lang="en-US" altLang="ko-KR" sz="1200" dirty="0" err="1" smtClean="0"/>
              <a:t>ooxx</a:t>
            </a:r>
            <a:r>
              <a:rPr lang="en-US" altLang="ko-KR" sz="1200" dirty="0" smtClean="0"/>
              <a:t> </a:t>
            </a:r>
            <a:r>
              <a:rPr lang="en-US" altLang="ko-KR" sz="1200" dirty="0" err="1" smtClean="0"/>
              <a:t>oooo</a:t>
            </a:r>
            <a:r>
              <a:rPr lang="en-US" altLang="ko-KR" sz="1200" dirty="0" smtClean="0"/>
              <a:t>],</a:t>
            </a:r>
          </a:p>
          <a:p>
            <a:pPr marL="857250" lvl="2" indent="0">
              <a:buNone/>
            </a:pPr>
            <a:r>
              <a:rPr lang="en-US" altLang="ko-KR" sz="1200" dirty="0" smtClean="0"/>
              <a:t>[</a:t>
            </a:r>
            <a:r>
              <a:rPr lang="en-US" altLang="ko-KR" sz="1200" dirty="0" err="1" smtClean="0"/>
              <a:t>oooo</a:t>
            </a:r>
            <a:r>
              <a:rPr lang="en-US" altLang="ko-KR" sz="1200" dirty="0" smtClean="0"/>
              <a:t> </a:t>
            </a:r>
            <a:r>
              <a:rPr lang="en-US" altLang="ko-KR" sz="1200" dirty="0" err="1" smtClean="0"/>
              <a:t>oooo</a:t>
            </a:r>
            <a:r>
              <a:rPr lang="en-US" altLang="ko-KR" sz="1200" dirty="0" smtClean="0"/>
              <a:t> </a:t>
            </a:r>
            <a:r>
              <a:rPr lang="en-US" altLang="ko-KR" sz="1200" dirty="0" err="1" smtClean="0"/>
              <a:t>xxoo</a:t>
            </a:r>
            <a:r>
              <a:rPr lang="en-US" altLang="ko-KR" sz="1200" dirty="0" smtClean="0"/>
              <a:t>], [</a:t>
            </a:r>
            <a:r>
              <a:rPr lang="en-US" altLang="ko-KR" sz="1200" dirty="0" err="1" smtClean="0"/>
              <a:t>oooo</a:t>
            </a:r>
            <a:r>
              <a:rPr lang="en-US" altLang="ko-KR" sz="1200" dirty="0" smtClean="0"/>
              <a:t> </a:t>
            </a:r>
            <a:r>
              <a:rPr lang="en-US" altLang="ko-KR" sz="1200" dirty="0" err="1" smtClean="0"/>
              <a:t>oooo</a:t>
            </a:r>
            <a:r>
              <a:rPr lang="en-US" altLang="ko-KR" sz="1200" dirty="0" smtClean="0"/>
              <a:t> </a:t>
            </a:r>
            <a:r>
              <a:rPr lang="en-US" altLang="ko-KR" sz="1200" dirty="0" err="1" smtClean="0"/>
              <a:t>ooxx</a:t>
            </a:r>
            <a:r>
              <a:rPr lang="en-US" altLang="ko-KR" sz="1200" dirty="0" smtClean="0"/>
              <a:t>]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486400" y="213360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o: non-punctured 20MHz channel</a:t>
            </a:r>
          </a:p>
          <a:p>
            <a:r>
              <a:rPr lang="en-US" altLang="ko-KR" dirty="0" smtClean="0"/>
              <a:t>x: punctured 20MHz channel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8462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11be approved to support 240/160+80 MHz transmission</a:t>
            </a:r>
          </a:p>
          <a:p>
            <a:r>
              <a:rPr lang="en-US" altLang="ko-KR" sz="2000" dirty="0" smtClean="0"/>
              <a:t>In [1-3], how to support 240/160+80 MHz transmission was discussed</a:t>
            </a:r>
          </a:p>
          <a:p>
            <a:r>
              <a:rPr lang="en-US" altLang="ko-KR" sz="2000" dirty="0" smtClean="0"/>
              <a:t>In [4], 240MHz channelization was proposed</a:t>
            </a:r>
          </a:p>
          <a:p>
            <a:r>
              <a:rPr lang="en-US" altLang="ko-KR" sz="2000" dirty="0" smtClean="0"/>
              <a:t>In this contribution, we further discuss 240/160+80 MHz transmission by considering several issues such as channelization, BSS, PPDU, BW indication, and so on</a:t>
            </a:r>
          </a:p>
          <a:p>
            <a:pPr lvl="1"/>
            <a:r>
              <a:rPr lang="en-US" altLang="ko-KR" sz="1800" dirty="0" smtClean="0"/>
              <a:t>Whether to define 240/160+80 MHz mask</a:t>
            </a:r>
            <a:r>
              <a:rPr lang="ko-KR" altLang="en-US" sz="1800" smtClean="0"/>
              <a:t> </a:t>
            </a:r>
            <a:r>
              <a:rPr lang="en-US" altLang="ko-KR" sz="1800" dirty="0" smtClean="0"/>
              <a:t>PPDU needs</a:t>
            </a:r>
            <a:r>
              <a:rPr lang="ko-KR" altLang="en-US" sz="1800" smtClean="0"/>
              <a:t> </a:t>
            </a:r>
            <a:r>
              <a:rPr lang="en-US" altLang="ko-KR" sz="1800" dirty="0" smtClean="0"/>
              <a:t>to be decided</a:t>
            </a:r>
          </a:p>
          <a:p>
            <a:pPr lvl="1"/>
            <a:r>
              <a:rPr lang="en-US" altLang="ko-KR" sz="1800" dirty="0" smtClean="0"/>
              <a:t>Entries for the BW field need to be defined</a:t>
            </a:r>
          </a:p>
          <a:p>
            <a:r>
              <a:rPr lang="en-US" altLang="ko-KR" sz="2000" dirty="0" smtClean="0"/>
              <a:t>We also discuss a unified sequence issue </a:t>
            </a:r>
            <a:r>
              <a:rPr lang="en-US" altLang="ko-KR" sz="2000" dirty="0"/>
              <a:t>between 240/160+80 </a:t>
            </a:r>
            <a:r>
              <a:rPr lang="en-US" altLang="ko-KR" sz="2000" dirty="0" smtClean="0"/>
              <a:t>MHz and 320/160+160 MHz</a:t>
            </a:r>
          </a:p>
          <a:p>
            <a:pPr lvl="1"/>
            <a:r>
              <a:rPr lang="en-US" altLang="ko-KR" sz="1800" dirty="0" smtClean="0"/>
              <a:t>How to design phase rotation / EHT-STF / EHT-LTF sequence for 240/160+80 MHz needs to be determined by finalizing this issue</a:t>
            </a:r>
            <a:endParaRPr lang="ko-KR" altLang="en-US" sz="18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980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C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Puncturing patterns for option </a:t>
            </a:r>
            <a:r>
              <a:rPr lang="en-US" altLang="ko-KR" sz="2000" dirty="0" smtClean="0"/>
              <a:t>2</a:t>
            </a:r>
          </a:p>
          <a:p>
            <a:pPr lvl="1"/>
            <a:r>
              <a:rPr lang="en-US" altLang="ko-KR" sz="1800" dirty="0" smtClean="0"/>
              <a:t>240/160+80 MHz transmission</a:t>
            </a:r>
          </a:p>
          <a:p>
            <a:pPr lvl="2"/>
            <a:r>
              <a:rPr lang="en-US" altLang="ko-KR" sz="1600" dirty="0" smtClean="0"/>
              <a:t>[</a:t>
            </a:r>
            <a:r>
              <a:rPr lang="en-US" altLang="ko-KR" sz="1600" dirty="0" err="1" smtClean="0"/>
              <a:t>oooo</a:t>
            </a:r>
            <a:r>
              <a:rPr lang="en-US" altLang="ko-KR" sz="1600" dirty="0" smtClean="0"/>
              <a:t> </a:t>
            </a:r>
            <a:r>
              <a:rPr lang="en-US" altLang="ko-KR" sz="1600" dirty="0" err="1" smtClean="0"/>
              <a:t>oooo</a:t>
            </a:r>
            <a:r>
              <a:rPr lang="en-US" altLang="ko-KR" sz="1600" dirty="0" smtClean="0"/>
              <a:t> </a:t>
            </a:r>
            <a:r>
              <a:rPr lang="en-US" altLang="ko-KR" sz="1600" dirty="0" err="1" smtClean="0"/>
              <a:t>oooo</a:t>
            </a:r>
            <a:r>
              <a:rPr lang="en-US" altLang="ko-KR" sz="1600" dirty="0" smtClean="0"/>
              <a:t>], [</a:t>
            </a:r>
            <a:r>
              <a:rPr lang="en-US" altLang="ko-KR" sz="1600" dirty="0" err="1" smtClean="0"/>
              <a:t>xxxx</a:t>
            </a:r>
            <a:r>
              <a:rPr lang="en-US" altLang="ko-KR" sz="1600" dirty="0" smtClean="0"/>
              <a:t> </a:t>
            </a:r>
            <a:r>
              <a:rPr lang="en-US" altLang="ko-KR" sz="1600" dirty="0" err="1"/>
              <a:t>oooo</a:t>
            </a:r>
            <a:r>
              <a:rPr lang="en-US" altLang="ko-KR" sz="1600" dirty="0"/>
              <a:t> </a:t>
            </a:r>
            <a:r>
              <a:rPr lang="en-US" altLang="ko-KR" sz="1600" dirty="0" err="1"/>
              <a:t>oooo</a:t>
            </a:r>
            <a:r>
              <a:rPr lang="en-US" altLang="ko-KR" sz="1600" dirty="0" smtClean="0"/>
              <a:t>], </a:t>
            </a:r>
            <a:r>
              <a:rPr lang="en-US" altLang="ko-KR" sz="1600" dirty="0"/>
              <a:t>[</a:t>
            </a:r>
            <a:r>
              <a:rPr lang="en-US" altLang="ko-KR" sz="1600" dirty="0" err="1"/>
              <a:t>oooo</a:t>
            </a:r>
            <a:r>
              <a:rPr lang="en-US" altLang="ko-KR" sz="1600" dirty="0"/>
              <a:t> </a:t>
            </a:r>
            <a:r>
              <a:rPr lang="en-US" altLang="ko-KR" sz="1600" dirty="0" err="1" smtClean="0"/>
              <a:t>xxxx</a:t>
            </a:r>
            <a:r>
              <a:rPr lang="en-US" altLang="ko-KR" sz="1600" dirty="0" smtClean="0"/>
              <a:t> </a:t>
            </a:r>
            <a:r>
              <a:rPr lang="en-US" altLang="ko-KR" sz="1600" dirty="0" err="1"/>
              <a:t>oooo</a:t>
            </a:r>
            <a:r>
              <a:rPr lang="en-US" altLang="ko-KR" sz="1600" dirty="0" smtClean="0"/>
              <a:t>], </a:t>
            </a:r>
            <a:r>
              <a:rPr lang="en-US" altLang="ko-KR" sz="1600" dirty="0"/>
              <a:t>[</a:t>
            </a:r>
            <a:r>
              <a:rPr lang="en-US" altLang="ko-KR" sz="1600" dirty="0" err="1"/>
              <a:t>oooo</a:t>
            </a:r>
            <a:r>
              <a:rPr lang="en-US" altLang="ko-KR" sz="1600" dirty="0"/>
              <a:t> </a:t>
            </a:r>
            <a:r>
              <a:rPr lang="en-US" altLang="ko-KR" sz="1600" dirty="0" err="1"/>
              <a:t>oooo</a:t>
            </a:r>
            <a:r>
              <a:rPr lang="en-US" altLang="ko-KR" sz="1600" dirty="0"/>
              <a:t> </a:t>
            </a:r>
            <a:r>
              <a:rPr lang="en-US" altLang="ko-KR" sz="1600" dirty="0" err="1" smtClean="0"/>
              <a:t>xxxx</a:t>
            </a:r>
            <a:r>
              <a:rPr lang="en-US" altLang="ko-KR" sz="1600" dirty="0" smtClean="0"/>
              <a:t>],</a:t>
            </a:r>
          </a:p>
          <a:p>
            <a:pPr marL="857250" lvl="2" indent="0">
              <a:buNone/>
            </a:pPr>
            <a:r>
              <a:rPr lang="en-US" altLang="ko-KR" sz="1600" dirty="0" smtClean="0"/>
              <a:t>[</a:t>
            </a:r>
            <a:r>
              <a:rPr lang="en-US" altLang="ko-KR" sz="1600" dirty="0" err="1" smtClean="0"/>
              <a:t>xxoo</a:t>
            </a:r>
            <a:r>
              <a:rPr lang="en-US" altLang="ko-KR" sz="1600" dirty="0" smtClean="0"/>
              <a:t> </a:t>
            </a:r>
            <a:r>
              <a:rPr lang="en-US" altLang="ko-KR" sz="1600" dirty="0" err="1"/>
              <a:t>oooo</a:t>
            </a:r>
            <a:r>
              <a:rPr lang="en-US" altLang="ko-KR" sz="1600" dirty="0"/>
              <a:t> </a:t>
            </a:r>
            <a:r>
              <a:rPr lang="en-US" altLang="ko-KR" sz="1600" dirty="0" err="1"/>
              <a:t>oooo</a:t>
            </a:r>
            <a:r>
              <a:rPr lang="en-US" altLang="ko-KR" sz="1600" dirty="0" smtClean="0"/>
              <a:t>], </a:t>
            </a:r>
            <a:r>
              <a:rPr lang="en-US" altLang="ko-KR" sz="1600" dirty="0"/>
              <a:t>[</a:t>
            </a:r>
            <a:r>
              <a:rPr lang="en-US" altLang="ko-KR" sz="1600" dirty="0" err="1" smtClean="0"/>
              <a:t>ooxx</a:t>
            </a:r>
            <a:r>
              <a:rPr lang="en-US" altLang="ko-KR" sz="1600" dirty="0" smtClean="0"/>
              <a:t> </a:t>
            </a:r>
            <a:r>
              <a:rPr lang="en-US" altLang="ko-KR" sz="1600" dirty="0" err="1"/>
              <a:t>oooo</a:t>
            </a:r>
            <a:r>
              <a:rPr lang="en-US" altLang="ko-KR" sz="1600" dirty="0"/>
              <a:t> </a:t>
            </a:r>
            <a:r>
              <a:rPr lang="en-US" altLang="ko-KR" sz="1600" dirty="0" err="1"/>
              <a:t>oooo</a:t>
            </a:r>
            <a:r>
              <a:rPr lang="en-US" altLang="ko-KR" sz="1600" dirty="0" smtClean="0"/>
              <a:t>], </a:t>
            </a:r>
            <a:r>
              <a:rPr lang="en-US" altLang="ko-KR" sz="1600" dirty="0"/>
              <a:t>[</a:t>
            </a:r>
            <a:r>
              <a:rPr lang="en-US" altLang="ko-KR" sz="1600" dirty="0" err="1"/>
              <a:t>oooo</a:t>
            </a:r>
            <a:r>
              <a:rPr lang="en-US" altLang="ko-KR" sz="1600" dirty="0"/>
              <a:t> </a:t>
            </a:r>
            <a:r>
              <a:rPr lang="en-US" altLang="ko-KR" sz="1600" dirty="0" err="1" smtClean="0"/>
              <a:t>xxoo</a:t>
            </a:r>
            <a:r>
              <a:rPr lang="en-US" altLang="ko-KR" sz="1600" dirty="0" smtClean="0"/>
              <a:t> </a:t>
            </a:r>
            <a:r>
              <a:rPr lang="en-US" altLang="ko-KR" sz="1600" dirty="0" err="1"/>
              <a:t>oooo</a:t>
            </a:r>
            <a:r>
              <a:rPr lang="en-US" altLang="ko-KR" sz="1600" dirty="0" smtClean="0"/>
              <a:t>], </a:t>
            </a:r>
            <a:r>
              <a:rPr lang="en-US" altLang="ko-KR" sz="1600" dirty="0"/>
              <a:t>[</a:t>
            </a:r>
            <a:r>
              <a:rPr lang="en-US" altLang="ko-KR" sz="1600" dirty="0" err="1"/>
              <a:t>oooo</a:t>
            </a:r>
            <a:r>
              <a:rPr lang="en-US" altLang="ko-KR" sz="1600" dirty="0"/>
              <a:t> </a:t>
            </a:r>
            <a:r>
              <a:rPr lang="en-US" altLang="ko-KR" sz="1600" dirty="0" err="1" smtClean="0"/>
              <a:t>ooxx</a:t>
            </a:r>
            <a:r>
              <a:rPr lang="en-US" altLang="ko-KR" sz="1600" dirty="0" smtClean="0"/>
              <a:t> </a:t>
            </a:r>
            <a:r>
              <a:rPr lang="en-US" altLang="ko-KR" sz="1600" dirty="0" err="1"/>
              <a:t>oooo</a:t>
            </a:r>
            <a:r>
              <a:rPr lang="en-US" altLang="ko-KR" sz="1600" dirty="0" smtClean="0"/>
              <a:t>],</a:t>
            </a:r>
          </a:p>
          <a:p>
            <a:pPr marL="857250" lvl="2" indent="0">
              <a:buNone/>
            </a:pPr>
            <a:r>
              <a:rPr lang="en-US" altLang="ko-KR" sz="1600" dirty="0"/>
              <a:t>[</a:t>
            </a:r>
            <a:r>
              <a:rPr lang="en-US" altLang="ko-KR" sz="1600" dirty="0" err="1"/>
              <a:t>oooo</a:t>
            </a:r>
            <a:r>
              <a:rPr lang="en-US" altLang="ko-KR" sz="1600" dirty="0"/>
              <a:t> </a:t>
            </a:r>
            <a:r>
              <a:rPr lang="en-US" altLang="ko-KR" sz="1600" dirty="0" err="1"/>
              <a:t>oooo</a:t>
            </a:r>
            <a:r>
              <a:rPr lang="en-US" altLang="ko-KR" sz="1600" dirty="0"/>
              <a:t> </a:t>
            </a:r>
            <a:r>
              <a:rPr lang="en-US" altLang="ko-KR" sz="1600" dirty="0" err="1" smtClean="0"/>
              <a:t>xxoo</a:t>
            </a:r>
            <a:r>
              <a:rPr lang="en-US" altLang="ko-KR" sz="1600" dirty="0" smtClean="0"/>
              <a:t>], </a:t>
            </a:r>
            <a:r>
              <a:rPr lang="en-US" altLang="ko-KR" sz="1600" dirty="0"/>
              <a:t>[</a:t>
            </a:r>
            <a:r>
              <a:rPr lang="en-US" altLang="ko-KR" sz="1600" dirty="0" err="1"/>
              <a:t>oooo</a:t>
            </a:r>
            <a:r>
              <a:rPr lang="en-US" altLang="ko-KR" sz="1600" dirty="0"/>
              <a:t> </a:t>
            </a:r>
            <a:r>
              <a:rPr lang="en-US" altLang="ko-KR" sz="1600" dirty="0" err="1"/>
              <a:t>oooo</a:t>
            </a:r>
            <a:r>
              <a:rPr lang="en-US" altLang="ko-KR" sz="1600" dirty="0"/>
              <a:t> </a:t>
            </a:r>
            <a:r>
              <a:rPr lang="en-US" altLang="ko-KR" sz="1600" dirty="0" err="1" smtClean="0"/>
              <a:t>ooxx</a:t>
            </a:r>
            <a:r>
              <a:rPr lang="en-US" altLang="ko-KR" sz="1600" dirty="0" smtClean="0"/>
              <a:t>]</a:t>
            </a:r>
          </a:p>
          <a:p>
            <a:pPr lvl="1"/>
            <a:r>
              <a:rPr lang="en-US" altLang="ko-KR" sz="1800" dirty="0" smtClean="0"/>
              <a:t>320/160+160 </a:t>
            </a:r>
            <a:r>
              <a:rPr lang="en-US" altLang="ko-KR" sz="1800" dirty="0"/>
              <a:t>MHz transmission</a:t>
            </a:r>
            <a:endParaRPr lang="en-US" altLang="ko-KR" sz="1800" dirty="0" smtClean="0"/>
          </a:p>
          <a:p>
            <a:pPr lvl="2"/>
            <a:r>
              <a:rPr lang="en-US" altLang="ko-KR" sz="1600" dirty="0" smtClean="0"/>
              <a:t>[</a:t>
            </a:r>
            <a:r>
              <a:rPr lang="en-US" altLang="ko-KR" sz="1600" dirty="0" err="1" smtClean="0"/>
              <a:t>oooo</a:t>
            </a:r>
            <a:r>
              <a:rPr lang="en-US" altLang="ko-KR" sz="1600" dirty="0" smtClean="0"/>
              <a:t> </a:t>
            </a:r>
            <a:r>
              <a:rPr lang="en-US" altLang="ko-KR" sz="1600" dirty="0" err="1" smtClean="0"/>
              <a:t>oooo</a:t>
            </a:r>
            <a:r>
              <a:rPr lang="en-US" altLang="ko-KR" sz="1600" dirty="0" smtClean="0"/>
              <a:t> </a:t>
            </a:r>
            <a:r>
              <a:rPr lang="en-US" altLang="ko-KR" sz="1600" dirty="0" err="1" smtClean="0"/>
              <a:t>oooo</a:t>
            </a:r>
            <a:r>
              <a:rPr lang="en-US" altLang="ko-KR" sz="1600" dirty="0" smtClean="0"/>
              <a:t> </a:t>
            </a:r>
            <a:r>
              <a:rPr lang="en-US" altLang="ko-KR" sz="1600" dirty="0" err="1" smtClean="0"/>
              <a:t>oooo</a:t>
            </a:r>
            <a:r>
              <a:rPr lang="en-US" altLang="ko-KR" sz="1600" dirty="0" smtClean="0"/>
              <a:t>], [</a:t>
            </a:r>
            <a:r>
              <a:rPr lang="en-US" altLang="ko-KR" sz="1600" dirty="0" err="1" smtClean="0"/>
              <a:t>xxxx</a:t>
            </a:r>
            <a:r>
              <a:rPr lang="en-US" altLang="ko-KR" sz="1600" dirty="0" smtClean="0"/>
              <a:t> </a:t>
            </a:r>
            <a:r>
              <a:rPr lang="en-US" altLang="ko-KR" sz="1600" dirty="0" err="1"/>
              <a:t>oooo</a:t>
            </a:r>
            <a:r>
              <a:rPr lang="en-US" altLang="ko-KR" sz="1600" dirty="0"/>
              <a:t> </a:t>
            </a:r>
            <a:r>
              <a:rPr lang="en-US" altLang="ko-KR" sz="1600" dirty="0" err="1"/>
              <a:t>oooo</a:t>
            </a:r>
            <a:r>
              <a:rPr lang="en-US" altLang="ko-KR" sz="1600" dirty="0"/>
              <a:t> </a:t>
            </a:r>
            <a:r>
              <a:rPr lang="en-US" altLang="ko-KR" sz="1600" dirty="0" err="1"/>
              <a:t>oooo</a:t>
            </a:r>
            <a:r>
              <a:rPr lang="en-US" altLang="ko-KR" sz="1600" dirty="0" smtClean="0"/>
              <a:t>], </a:t>
            </a:r>
            <a:r>
              <a:rPr lang="en-US" altLang="ko-KR" sz="1600" dirty="0"/>
              <a:t>[</a:t>
            </a:r>
            <a:r>
              <a:rPr lang="en-US" altLang="ko-KR" sz="1600" dirty="0" err="1"/>
              <a:t>oooo</a:t>
            </a:r>
            <a:r>
              <a:rPr lang="en-US" altLang="ko-KR" sz="1600" dirty="0"/>
              <a:t> </a:t>
            </a:r>
            <a:r>
              <a:rPr lang="en-US" altLang="ko-KR" sz="1600" dirty="0" err="1" smtClean="0"/>
              <a:t>xxxx</a:t>
            </a:r>
            <a:r>
              <a:rPr lang="en-US" altLang="ko-KR" sz="1600" dirty="0" smtClean="0"/>
              <a:t> </a:t>
            </a:r>
            <a:r>
              <a:rPr lang="en-US" altLang="ko-KR" sz="1600" dirty="0" err="1"/>
              <a:t>oooo</a:t>
            </a:r>
            <a:r>
              <a:rPr lang="en-US" altLang="ko-KR" sz="1600" dirty="0"/>
              <a:t> </a:t>
            </a:r>
            <a:r>
              <a:rPr lang="en-US" altLang="ko-KR" sz="1600" dirty="0" err="1"/>
              <a:t>oooo</a:t>
            </a:r>
            <a:r>
              <a:rPr lang="en-US" altLang="ko-KR" sz="1600" dirty="0" smtClean="0"/>
              <a:t>],</a:t>
            </a:r>
          </a:p>
          <a:p>
            <a:pPr marL="857250" lvl="2" indent="0">
              <a:buNone/>
            </a:pPr>
            <a:r>
              <a:rPr lang="en-US" altLang="ko-KR" sz="1600" dirty="0"/>
              <a:t>[</a:t>
            </a:r>
            <a:r>
              <a:rPr lang="en-US" altLang="ko-KR" sz="1600" dirty="0" err="1"/>
              <a:t>oooo</a:t>
            </a:r>
            <a:r>
              <a:rPr lang="en-US" altLang="ko-KR" sz="1600" dirty="0"/>
              <a:t> </a:t>
            </a:r>
            <a:r>
              <a:rPr lang="en-US" altLang="ko-KR" sz="1600" dirty="0" err="1"/>
              <a:t>oooo</a:t>
            </a:r>
            <a:r>
              <a:rPr lang="en-US" altLang="ko-KR" sz="1600" dirty="0"/>
              <a:t> </a:t>
            </a:r>
            <a:r>
              <a:rPr lang="en-US" altLang="ko-KR" sz="1600" dirty="0" err="1" smtClean="0"/>
              <a:t>xxxx</a:t>
            </a:r>
            <a:r>
              <a:rPr lang="en-US" altLang="ko-KR" sz="1600" dirty="0" smtClean="0"/>
              <a:t> </a:t>
            </a:r>
            <a:r>
              <a:rPr lang="en-US" altLang="ko-KR" sz="1600" dirty="0" err="1"/>
              <a:t>oooo</a:t>
            </a:r>
            <a:r>
              <a:rPr lang="en-US" altLang="ko-KR" sz="1600" dirty="0" smtClean="0"/>
              <a:t>], </a:t>
            </a:r>
            <a:r>
              <a:rPr lang="en-US" altLang="ko-KR" sz="1600" dirty="0"/>
              <a:t>[</a:t>
            </a:r>
            <a:r>
              <a:rPr lang="en-US" altLang="ko-KR" sz="1600" dirty="0" err="1"/>
              <a:t>oooo</a:t>
            </a:r>
            <a:r>
              <a:rPr lang="en-US" altLang="ko-KR" sz="1600" dirty="0"/>
              <a:t> </a:t>
            </a:r>
            <a:r>
              <a:rPr lang="en-US" altLang="ko-KR" sz="1600" dirty="0" err="1"/>
              <a:t>oooo</a:t>
            </a:r>
            <a:r>
              <a:rPr lang="en-US" altLang="ko-KR" sz="1600" dirty="0"/>
              <a:t> </a:t>
            </a:r>
            <a:r>
              <a:rPr lang="en-US" altLang="ko-KR" sz="1600" dirty="0" err="1"/>
              <a:t>oooo</a:t>
            </a:r>
            <a:r>
              <a:rPr lang="en-US" altLang="ko-KR" sz="1600" dirty="0"/>
              <a:t> </a:t>
            </a:r>
            <a:r>
              <a:rPr lang="en-US" altLang="ko-KR" sz="1600" dirty="0" err="1" smtClean="0"/>
              <a:t>xxxx</a:t>
            </a:r>
            <a:r>
              <a:rPr lang="en-US" altLang="ko-KR" sz="1600" dirty="0" smtClean="0"/>
              <a:t>], [</a:t>
            </a:r>
            <a:r>
              <a:rPr lang="en-US" altLang="ko-KR" sz="1600" dirty="0" err="1" smtClean="0"/>
              <a:t>xxoo</a:t>
            </a:r>
            <a:r>
              <a:rPr lang="en-US" altLang="ko-KR" sz="1600" dirty="0" smtClean="0"/>
              <a:t> </a:t>
            </a:r>
            <a:r>
              <a:rPr lang="en-US" altLang="ko-KR" sz="1600" dirty="0" err="1"/>
              <a:t>oooo</a:t>
            </a:r>
            <a:r>
              <a:rPr lang="en-US" altLang="ko-KR" sz="1600" dirty="0"/>
              <a:t> </a:t>
            </a:r>
            <a:r>
              <a:rPr lang="en-US" altLang="ko-KR" sz="1600" dirty="0" err="1"/>
              <a:t>oooo</a:t>
            </a:r>
            <a:r>
              <a:rPr lang="en-US" altLang="ko-KR" sz="1600" dirty="0"/>
              <a:t> </a:t>
            </a:r>
            <a:r>
              <a:rPr lang="en-US" altLang="ko-KR" sz="1600" dirty="0" err="1"/>
              <a:t>oooo</a:t>
            </a:r>
            <a:r>
              <a:rPr lang="en-US" altLang="ko-KR" sz="1600" dirty="0" smtClean="0"/>
              <a:t>],</a:t>
            </a:r>
          </a:p>
          <a:p>
            <a:pPr marL="857250" lvl="2" indent="0">
              <a:buNone/>
            </a:pPr>
            <a:r>
              <a:rPr lang="en-US" altLang="ko-KR" sz="1600" dirty="0"/>
              <a:t>[</a:t>
            </a:r>
            <a:r>
              <a:rPr lang="en-US" altLang="ko-KR" sz="1600" dirty="0" err="1" smtClean="0"/>
              <a:t>ooxx</a:t>
            </a:r>
            <a:r>
              <a:rPr lang="en-US" altLang="ko-KR" sz="1600" dirty="0" smtClean="0"/>
              <a:t> </a:t>
            </a:r>
            <a:r>
              <a:rPr lang="en-US" altLang="ko-KR" sz="1600" dirty="0" err="1"/>
              <a:t>oooo</a:t>
            </a:r>
            <a:r>
              <a:rPr lang="en-US" altLang="ko-KR" sz="1600" dirty="0"/>
              <a:t> </a:t>
            </a:r>
            <a:r>
              <a:rPr lang="en-US" altLang="ko-KR" sz="1600" dirty="0" err="1"/>
              <a:t>oooo</a:t>
            </a:r>
            <a:r>
              <a:rPr lang="en-US" altLang="ko-KR" sz="1600" dirty="0"/>
              <a:t> </a:t>
            </a:r>
            <a:r>
              <a:rPr lang="en-US" altLang="ko-KR" sz="1600" dirty="0" err="1"/>
              <a:t>oooo</a:t>
            </a:r>
            <a:r>
              <a:rPr lang="en-US" altLang="ko-KR" sz="1600" dirty="0" smtClean="0"/>
              <a:t>], </a:t>
            </a:r>
            <a:r>
              <a:rPr lang="en-US" altLang="ko-KR" sz="1600" dirty="0"/>
              <a:t>[</a:t>
            </a:r>
            <a:r>
              <a:rPr lang="en-US" altLang="ko-KR" sz="1600" dirty="0" err="1"/>
              <a:t>oooo</a:t>
            </a:r>
            <a:r>
              <a:rPr lang="en-US" altLang="ko-KR" sz="1600" dirty="0"/>
              <a:t> </a:t>
            </a:r>
            <a:r>
              <a:rPr lang="en-US" altLang="ko-KR" sz="1600" dirty="0" err="1" smtClean="0"/>
              <a:t>xxoo</a:t>
            </a:r>
            <a:r>
              <a:rPr lang="en-US" altLang="ko-KR" sz="1600" dirty="0" smtClean="0"/>
              <a:t> </a:t>
            </a:r>
            <a:r>
              <a:rPr lang="en-US" altLang="ko-KR" sz="1600" dirty="0" err="1"/>
              <a:t>oooo</a:t>
            </a:r>
            <a:r>
              <a:rPr lang="en-US" altLang="ko-KR" sz="1600" dirty="0"/>
              <a:t> </a:t>
            </a:r>
            <a:r>
              <a:rPr lang="en-US" altLang="ko-KR" sz="1600" dirty="0" err="1"/>
              <a:t>oooo</a:t>
            </a:r>
            <a:r>
              <a:rPr lang="en-US" altLang="ko-KR" sz="1600" dirty="0" smtClean="0"/>
              <a:t>], </a:t>
            </a:r>
            <a:r>
              <a:rPr lang="en-US" altLang="ko-KR" sz="1600" dirty="0"/>
              <a:t>[</a:t>
            </a:r>
            <a:r>
              <a:rPr lang="en-US" altLang="ko-KR" sz="1600" dirty="0" err="1"/>
              <a:t>oooo</a:t>
            </a:r>
            <a:r>
              <a:rPr lang="en-US" altLang="ko-KR" sz="1600" dirty="0"/>
              <a:t> </a:t>
            </a:r>
            <a:r>
              <a:rPr lang="en-US" altLang="ko-KR" sz="1600" dirty="0" err="1" smtClean="0"/>
              <a:t>ooxx</a:t>
            </a:r>
            <a:r>
              <a:rPr lang="en-US" altLang="ko-KR" sz="1600" dirty="0" smtClean="0"/>
              <a:t> </a:t>
            </a:r>
            <a:r>
              <a:rPr lang="en-US" altLang="ko-KR" sz="1600" dirty="0" err="1"/>
              <a:t>oooo</a:t>
            </a:r>
            <a:r>
              <a:rPr lang="en-US" altLang="ko-KR" sz="1600" dirty="0"/>
              <a:t> </a:t>
            </a:r>
            <a:r>
              <a:rPr lang="en-US" altLang="ko-KR" sz="1600" dirty="0" err="1"/>
              <a:t>oooo</a:t>
            </a:r>
            <a:r>
              <a:rPr lang="en-US" altLang="ko-KR" sz="1600" dirty="0" smtClean="0"/>
              <a:t>],</a:t>
            </a:r>
          </a:p>
          <a:p>
            <a:pPr marL="857250" lvl="2" indent="0">
              <a:buNone/>
            </a:pPr>
            <a:r>
              <a:rPr lang="en-US" altLang="ko-KR" sz="1600" dirty="0"/>
              <a:t>[</a:t>
            </a:r>
            <a:r>
              <a:rPr lang="en-US" altLang="ko-KR" sz="1600" dirty="0" err="1"/>
              <a:t>oooo</a:t>
            </a:r>
            <a:r>
              <a:rPr lang="en-US" altLang="ko-KR" sz="1600" dirty="0"/>
              <a:t> </a:t>
            </a:r>
            <a:r>
              <a:rPr lang="en-US" altLang="ko-KR" sz="1600" dirty="0" err="1"/>
              <a:t>oooo</a:t>
            </a:r>
            <a:r>
              <a:rPr lang="en-US" altLang="ko-KR" sz="1600" dirty="0"/>
              <a:t> </a:t>
            </a:r>
            <a:r>
              <a:rPr lang="en-US" altLang="ko-KR" sz="1600" dirty="0" err="1" smtClean="0"/>
              <a:t>xxoo</a:t>
            </a:r>
            <a:r>
              <a:rPr lang="en-US" altLang="ko-KR" sz="1600" dirty="0" smtClean="0"/>
              <a:t> </a:t>
            </a:r>
            <a:r>
              <a:rPr lang="en-US" altLang="ko-KR" sz="1600" dirty="0" err="1"/>
              <a:t>oooo</a:t>
            </a:r>
            <a:r>
              <a:rPr lang="en-US" altLang="ko-KR" sz="1600" dirty="0" smtClean="0"/>
              <a:t>], </a:t>
            </a:r>
            <a:r>
              <a:rPr lang="en-US" altLang="ko-KR" sz="1600" dirty="0"/>
              <a:t>[</a:t>
            </a:r>
            <a:r>
              <a:rPr lang="en-US" altLang="ko-KR" sz="1600" dirty="0" err="1"/>
              <a:t>oooo</a:t>
            </a:r>
            <a:r>
              <a:rPr lang="en-US" altLang="ko-KR" sz="1600" dirty="0"/>
              <a:t> </a:t>
            </a:r>
            <a:r>
              <a:rPr lang="en-US" altLang="ko-KR" sz="1600" dirty="0" err="1"/>
              <a:t>oooo</a:t>
            </a:r>
            <a:r>
              <a:rPr lang="en-US" altLang="ko-KR" sz="1600" dirty="0"/>
              <a:t> </a:t>
            </a:r>
            <a:r>
              <a:rPr lang="en-US" altLang="ko-KR" sz="1600" dirty="0" err="1" smtClean="0"/>
              <a:t>ooxx</a:t>
            </a:r>
            <a:r>
              <a:rPr lang="en-US" altLang="ko-KR" sz="1600" dirty="0" smtClean="0"/>
              <a:t> </a:t>
            </a:r>
            <a:r>
              <a:rPr lang="en-US" altLang="ko-KR" sz="1600" dirty="0" err="1"/>
              <a:t>oooo</a:t>
            </a:r>
            <a:r>
              <a:rPr lang="en-US" altLang="ko-KR" sz="1600" dirty="0" smtClean="0"/>
              <a:t>], </a:t>
            </a:r>
            <a:r>
              <a:rPr lang="en-US" altLang="ko-KR" sz="1600" dirty="0"/>
              <a:t>[</a:t>
            </a:r>
            <a:r>
              <a:rPr lang="en-US" altLang="ko-KR" sz="1600" dirty="0" err="1"/>
              <a:t>oooo</a:t>
            </a:r>
            <a:r>
              <a:rPr lang="en-US" altLang="ko-KR" sz="1600" dirty="0"/>
              <a:t> </a:t>
            </a:r>
            <a:r>
              <a:rPr lang="en-US" altLang="ko-KR" sz="1600" dirty="0" err="1"/>
              <a:t>oooo</a:t>
            </a:r>
            <a:r>
              <a:rPr lang="en-US" altLang="ko-KR" sz="1600" dirty="0"/>
              <a:t> </a:t>
            </a:r>
            <a:r>
              <a:rPr lang="en-US" altLang="ko-KR" sz="1600" dirty="0" err="1"/>
              <a:t>oooo</a:t>
            </a:r>
            <a:r>
              <a:rPr lang="en-US" altLang="ko-KR" sz="1600" dirty="0"/>
              <a:t> </a:t>
            </a:r>
            <a:r>
              <a:rPr lang="en-US" altLang="ko-KR" sz="1600" dirty="0" err="1" smtClean="0"/>
              <a:t>xxoo</a:t>
            </a:r>
            <a:r>
              <a:rPr lang="en-US" altLang="ko-KR" sz="1600" dirty="0" smtClean="0"/>
              <a:t>],</a:t>
            </a:r>
          </a:p>
          <a:p>
            <a:pPr marL="857250" lvl="2" indent="0">
              <a:buNone/>
            </a:pPr>
            <a:r>
              <a:rPr lang="en-US" altLang="ko-KR" sz="1600" dirty="0"/>
              <a:t>[</a:t>
            </a:r>
            <a:r>
              <a:rPr lang="en-US" altLang="ko-KR" sz="1600" dirty="0" err="1"/>
              <a:t>oooo</a:t>
            </a:r>
            <a:r>
              <a:rPr lang="en-US" altLang="ko-KR" sz="1600" dirty="0"/>
              <a:t> </a:t>
            </a:r>
            <a:r>
              <a:rPr lang="en-US" altLang="ko-KR" sz="1600" dirty="0" err="1"/>
              <a:t>oooo</a:t>
            </a:r>
            <a:r>
              <a:rPr lang="en-US" altLang="ko-KR" sz="1600" dirty="0"/>
              <a:t> </a:t>
            </a:r>
            <a:r>
              <a:rPr lang="en-US" altLang="ko-KR" sz="1600" dirty="0" err="1"/>
              <a:t>oooo</a:t>
            </a:r>
            <a:r>
              <a:rPr lang="en-US" altLang="ko-KR" sz="1600" dirty="0"/>
              <a:t> </a:t>
            </a:r>
            <a:r>
              <a:rPr lang="en-US" altLang="ko-KR" sz="1600" dirty="0" err="1" smtClean="0"/>
              <a:t>ooxx</a:t>
            </a:r>
            <a:r>
              <a:rPr lang="en-US" altLang="ko-KR" sz="1600" dirty="0" smtClean="0"/>
              <a:t>]</a:t>
            </a:r>
            <a:endParaRPr lang="en-US" altLang="ko-KR" sz="1600" dirty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590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Channelization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Case 1: 240MHz channelization is defined</a:t>
            </a:r>
          </a:p>
          <a:p>
            <a:pPr lvl="1"/>
            <a:r>
              <a:rPr lang="en-US" altLang="ko-KR" sz="1800" dirty="0" smtClean="0"/>
              <a:t>For example, it can be defined as one of the options proposed in [4]</a:t>
            </a:r>
          </a:p>
          <a:p>
            <a:pPr lvl="1"/>
            <a:r>
              <a:rPr lang="en-US" altLang="ko-KR" sz="1800" dirty="0" smtClean="0"/>
              <a:t>In this case, 240/160+80 MHz BSS and mask PPDU* can be defined</a:t>
            </a:r>
          </a:p>
          <a:p>
            <a:pPr lvl="1"/>
            <a:r>
              <a:rPr lang="en-US" altLang="ko-KR" sz="1800" dirty="0" smtClean="0"/>
              <a:t>One </a:t>
            </a:r>
            <a:r>
              <a:rPr lang="en-US" altLang="ko-KR" sz="1800" dirty="0"/>
              <a:t>of the entries in </a:t>
            </a:r>
            <a:r>
              <a:rPr lang="en-US" altLang="ko-KR" sz="1800" dirty="0" smtClean="0"/>
              <a:t>the BW </a:t>
            </a:r>
            <a:r>
              <a:rPr lang="en-US" altLang="ko-KR" sz="1800" dirty="0"/>
              <a:t>field </a:t>
            </a:r>
            <a:r>
              <a:rPr lang="en-US" altLang="ko-KR" sz="1800" dirty="0" smtClean="0"/>
              <a:t>shall be used </a:t>
            </a:r>
            <a:r>
              <a:rPr lang="en-US" altLang="ko-KR" sz="1800" dirty="0"/>
              <a:t>for </a:t>
            </a:r>
            <a:r>
              <a:rPr lang="en-US" altLang="ko-KR" sz="1800" dirty="0" smtClean="0"/>
              <a:t>240/160+80 MHz mask PPDU indication</a:t>
            </a:r>
            <a:endParaRPr lang="ko-KR" altLang="en-US" sz="1800"/>
          </a:p>
          <a:p>
            <a:pPr lvl="1"/>
            <a:r>
              <a:rPr lang="en-US" altLang="ko-KR" sz="1800" dirty="0" smtClean="0"/>
              <a:t>This </a:t>
            </a:r>
            <a:r>
              <a:rPr lang="en-US" altLang="ko-KR" sz="1800" dirty="0"/>
              <a:t>may </a:t>
            </a:r>
            <a:r>
              <a:rPr lang="en-US" altLang="ko-KR" sz="1800" dirty="0" smtClean="0"/>
              <a:t>need </a:t>
            </a:r>
            <a:r>
              <a:rPr lang="en-US" altLang="ko-KR" sz="1800" dirty="0"/>
              <a:t>additional hardware implementations and </a:t>
            </a:r>
            <a:r>
              <a:rPr lang="en-US" altLang="ko-KR" sz="1800" dirty="0" smtClean="0"/>
              <a:t>requirements</a:t>
            </a:r>
          </a:p>
          <a:p>
            <a:pPr lvl="1"/>
            <a:r>
              <a:rPr lang="en-US" altLang="ko-KR" sz="1800" dirty="0" smtClean="0"/>
              <a:t>320MHz channels can be used for a wide bandwidth transmission instead of 240MHz ones</a:t>
            </a:r>
          </a:p>
          <a:p>
            <a:pPr lvl="2"/>
            <a:r>
              <a:rPr lang="en-US" altLang="ko-KR" sz="1600" dirty="0" smtClean="0"/>
              <a:t>Note that, in </a:t>
            </a:r>
            <a:r>
              <a:rPr lang="en-US" altLang="ko-KR" sz="1600" dirty="0"/>
              <a:t>6GHz, there are </a:t>
            </a:r>
            <a:r>
              <a:rPr lang="en-US" altLang="ko-KR" sz="1600" dirty="0" smtClean="0"/>
              <a:t>many </a:t>
            </a:r>
            <a:r>
              <a:rPr lang="en-US" altLang="ko-KR" sz="1600" dirty="0"/>
              <a:t>320MHz channels available for STAs operating with both standard and low power as shown in Appendix </a:t>
            </a:r>
            <a:r>
              <a:rPr lang="en-US" altLang="ko-KR" sz="1600" dirty="0" smtClean="0"/>
              <a:t>A</a:t>
            </a:r>
          </a:p>
          <a:p>
            <a:pPr lvl="2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85799" y="5945467"/>
            <a:ext cx="78581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* We assume 240/160+80 MHz mask PPDU requires its own spectral mask different from that of 320/160+160 </a:t>
            </a:r>
            <a:r>
              <a:rPr lang="en-US" altLang="ko-KR" sz="1400" dirty="0"/>
              <a:t>MHz </a:t>
            </a:r>
            <a:r>
              <a:rPr lang="en-US" altLang="ko-KR" sz="1400" dirty="0" smtClean="0"/>
              <a:t>mask PPDU</a:t>
            </a:r>
            <a:endParaRPr lang="ko-KR" altLang="en-US" sz="1400"/>
          </a:p>
        </p:txBody>
      </p:sp>
    </p:spTree>
    <p:extLst>
      <p:ext uri="{BB962C8B-B14F-4D97-AF65-F5344CB8AC3E}">
        <p14:creationId xmlns:p14="http://schemas.microsoft.com/office/powerpoint/2010/main" val="1030602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Channelization 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Case 2: </a:t>
            </a:r>
            <a:r>
              <a:rPr lang="en-US" altLang="ko-KR" sz="2000" dirty="0"/>
              <a:t>240MHz channelization </a:t>
            </a:r>
            <a:r>
              <a:rPr lang="en-US" altLang="ko-KR" sz="2000" dirty="0" smtClean="0"/>
              <a:t>is not defined</a:t>
            </a:r>
          </a:p>
          <a:p>
            <a:pPr lvl="1"/>
            <a:r>
              <a:rPr lang="en-US" altLang="ko-KR" sz="1800" dirty="0" smtClean="0"/>
              <a:t>There are many 320MHz channels in 6GHz</a:t>
            </a:r>
          </a:p>
          <a:p>
            <a:pPr lvl="2"/>
            <a:r>
              <a:rPr lang="en-US" altLang="ko-KR" sz="1600" dirty="0"/>
              <a:t>Note that all U-NII bands in 6GHz support low power indoor STAs as shown in Appendix </a:t>
            </a:r>
            <a:r>
              <a:rPr lang="en-US" altLang="ko-KR" sz="1600" dirty="0" smtClean="0"/>
              <a:t>A</a:t>
            </a:r>
          </a:p>
          <a:p>
            <a:pPr lvl="1"/>
            <a:r>
              <a:rPr lang="en-US" altLang="ko-KR" sz="1800" dirty="0" smtClean="0"/>
              <a:t>In this case, 240/160+80 MHz transmission can be considered as one of the 320/160+160 MHz mask PPDU transmission</a:t>
            </a:r>
          </a:p>
          <a:p>
            <a:pPr lvl="2"/>
            <a:r>
              <a:rPr lang="en-US" altLang="ko-KR" sz="1600" dirty="0"/>
              <a:t>240/160+80 MHz transmission uses IFFT, spectral </a:t>
            </a:r>
            <a:r>
              <a:rPr lang="en-US" altLang="ko-KR" sz="1600" dirty="0" smtClean="0"/>
              <a:t>mask (+ spectral mask for punctured case), </a:t>
            </a:r>
            <a:r>
              <a:rPr lang="en-US" altLang="ko-KR" sz="1600" dirty="0"/>
              <a:t>etc</a:t>
            </a:r>
            <a:r>
              <a:rPr lang="en-US" altLang="ko-KR" sz="1600" dirty="0" smtClean="0"/>
              <a:t>., </a:t>
            </a:r>
            <a:r>
              <a:rPr lang="en-US" altLang="ko-KR" sz="1600" dirty="0"/>
              <a:t>defined for 320/160+160 MHz mask </a:t>
            </a:r>
            <a:r>
              <a:rPr lang="en-US" altLang="ko-KR" sz="1600" dirty="0" smtClean="0"/>
              <a:t>PPDU</a:t>
            </a:r>
          </a:p>
          <a:p>
            <a:pPr lvl="2"/>
            <a:r>
              <a:rPr lang="en-US" altLang="ko-KR" sz="1600" dirty="0" smtClean="0"/>
              <a:t>One 160MHz channel and one 80MHz channel can be used</a:t>
            </a:r>
          </a:p>
          <a:p>
            <a:pPr lvl="2"/>
            <a:r>
              <a:rPr lang="en-US" altLang="ko-KR" sz="1600" dirty="0" smtClean="0"/>
              <a:t>We can classify </a:t>
            </a:r>
            <a:r>
              <a:rPr lang="en-US" altLang="ko-KR" sz="1600" dirty="0"/>
              <a:t>320/160+160 MHz </a:t>
            </a:r>
            <a:r>
              <a:rPr lang="en-US" altLang="ko-KR" sz="1600" dirty="0" smtClean="0"/>
              <a:t>mask PPDU transmission into 320/160+160 MHz transmission and 240/160+80 MHz transmission</a:t>
            </a:r>
          </a:p>
          <a:p>
            <a:pPr lvl="1"/>
            <a:r>
              <a:rPr lang="en-US" altLang="ko-KR" sz="1800" dirty="0" smtClean="0"/>
              <a:t>Thus, we don’t need to define 240/160+80 MHz BSS and mask PPDU</a:t>
            </a:r>
          </a:p>
          <a:p>
            <a:pPr lvl="1"/>
            <a:r>
              <a:rPr lang="en-US" altLang="ko-KR" sz="1800" dirty="0"/>
              <a:t>BW field doesn’t have to contain 240/160+80 MHz entry </a:t>
            </a:r>
            <a:endParaRPr lang="en-US" altLang="ko-KR" sz="1800" dirty="0" smtClean="0"/>
          </a:p>
          <a:p>
            <a:pPr lvl="2"/>
            <a:r>
              <a:rPr lang="en-US" altLang="ko-KR" sz="1600" dirty="0" smtClean="0"/>
              <a:t>Even having said that, we can consider indicating 240/160+80 </a:t>
            </a:r>
            <a:r>
              <a:rPr lang="en-US" altLang="ko-KR" sz="1600" dirty="0"/>
              <a:t>MHz transmission </a:t>
            </a:r>
            <a:r>
              <a:rPr lang="en-US" altLang="ko-KR" sz="1600" dirty="0" smtClean="0"/>
              <a:t>in the BW field for some benefits</a:t>
            </a:r>
          </a:p>
          <a:p>
            <a:pPr lvl="2"/>
            <a:r>
              <a:rPr lang="en-US" altLang="ko-KR" sz="1600" dirty="0" smtClean="0"/>
              <a:t>This issue is further discussed in the next several slides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901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BW field (1/3)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For case 1, 240/160+80 MHz BSS / mask PPDU can be</a:t>
            </a:r>
            <a:r>
              <a:rPr lang="ko-KR" altLang="en-US" sz="1800" smtClean="0"/>
              <a:t> </a:t>
            </a:r>
            <a:r>
              <a:rPr lang="en-US" altLang="ko-KR" sz="1800" dirty="0" smtClean="0"/>
              <a:t>defined, and in this case, the BW field needs to contain 240/160+80 MHz entry</a:t>
            </a:r>
          </a:p>
          <a:p>
            <a:r>
              <a:rPr lang="en-US" altLang="ko-KR" sz="1800" dirty="0" smtClean="0"/>
              <a:t>For case 2, we can consider two options as follows</a:t>
            </a:r>
          </a:p>
          <a:p>
            <a:pPr lvl="1"/>
            <a:r>
              <a:rPr lang="en-US" altLang="ko-KR" sz="1600" dirty="0" smtClean="0"/>
              <a:t>Option 1</a:t>
            </a:r>
            <a:r>
              <a:rPr lang="en-US" altLang="ko-KR" sz="1600" dirty="0"/>
              <a:t>: </a:t>
            </a:r>
            <a:r>
              <a:rPr lang="en-US" altLang="ko-KR" sz="1600" dirty="0" smtClean="0"/>
              <a:t>no 240/160+80 MHz entry</a:t>
            </a:r>
          </a:p>
          <a:p>
            <a:pPr lvl="2"/>
            <a:r>
              <a:rPr lang="en-US" altLang="ko-KR" sz="1400" dirty="0"/>
              <a:t>BW field entries </a:t>
            </a:r>
            <a:r>
              <a:rPr lang="en-US" altLang="ko-KR" sz="1400" dirty="0" smtClean="0"/>
              <a:t>are consistent with the bandwidth of the spectral mask</a:t>
            </a:r>
            <a:endParaRPr lang="en-US" altLang="ko-KR" sz="1400" dirty="0"/>
          </a:p>
          <a:p>
            <a:pPr lvl="1"/>
            <a:r>
              <a:rPr lang="en-US" altLang="ko-KR" sz="1600" dirty="0" smtClean="0"/>
              <a:t>Option 2: one 240/160+80 MHz entry</a:t>
            </a:r>
          </a:p>
          <a:p>
            <a:pPr lvl="2"/>
            <a:r>
              <a:rPr lang="en-US" altLang="ko-KR" sz="1400" dirty="0" smtClean="0"/>
              <a:t>The bandwidth of the spectral mask for 240/160+80 MHz and 320/160+160 MHz transmission is 320/160+160 MHz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1648455"/>
              </p:ext>
            </p:extLst>
          </p:nvPr>
        </p:nvGraphicFramePr>
        <p:xfrm>
          <a:off x="1219200" y="4267200"/>
          <a:ext cx="2271625" cy="1813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23825"/>
                <a:gridCol w="1447800"/>
              </a:tblGrid>
              <a:tr h="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100" dirty="0" smtClean="0"/>
                        <a:t>Bit</a:t>
                      </a:r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100" dirty="0" smtClean="0"/>
                        <a:t>Entry</a:t>
                      </a:r>
                      <a:endParaRPr lang="ko-KR" altLang="en-US" sz="110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100" dirty="0" smtClean="0"/>
                        <a:t>000</a:t>
                      </a:r>
                      <a:endParaRPr lang="ko-KR" alt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100" dirty="0" smtClean="0"/>
                        <a:t>20MHz</a:t>
                      </a:r>
                      <a:endParaRPr lang="ko-KR" altLang="en-US" sz="11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100" dirty="0" smtClean="0"/>
                        <a:t>001</a:t>
                      </a:r>
                      <a:endParaRPr lang="ko-KR" alt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100" dirty="0" smtClean="0"/>
                        <a:t>40MHz</a:t>
                      </a:r>
                      <a:endParaRPr lang="ko-KR" altLang="en-US" sz="11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100" dirty="0" smtClean="0"/>
                        <a:t>010</a:t>
                      </a:r>
                      <a:endParaRPr lang="ko-KR" alt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100" dirty="0" smtClean="0"/>
                        <a:t>80MHz</a:t>
                      </a:r>
                      <a:endParaRPr lang="ko-KR" altLang="en-US" sz="11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100" dirty="0" smtClean="0"/>
                        <a:t>011</a:t>
                      </a:r>
                      <a:endParaRPr lang="ko-KR" alt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100" dirty="0" smtClean="0"/>
                        <a:t>160/80+80MHz</a:t>
                      </a:r>
                      <a:endParaRPr lang="ko-KR" altLang="en-US" sz="110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100" dirty="0" smtClean="0"/>
                        <a:t>100</a:t>
                      </a:r>
                      <a:endParaRPr lang="ko-KR" alt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100" dirty="0" smtClean="0"/>
                        <a:t>320/160+160MHz</a:t>
                      </a:r>
                      <a:endParaRPr lang="ko-KR" altLang="en-US" sz="11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100" dirty="0" smtClean="0"/>
                        <a:t>101 ~ 111</a:t>
                      </a:r>
                      <a:endParaRPr lang="ko-KR" alt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100" dirty="0" smtClean="0"/>
                        <a:t>Reserved</a:t>
                      </a:r>
                      <a:endParaRPr lang="ko-KR" altLang="en-US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1230252"/>
              </p:ext>
            </p:extLst>
          </p:nvPr>
        </p:nvGraphicFramePr>
        <p:xfrm>
          <a:off x="4566055" y="4073589"/>
          <a:ext cx="2271625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23825"/>
                <a:gridCol w="1447800"/>
              </a:tblGrid>
              <a:tr h="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200" dirty="0" smtClean="0"/>
                        <a:t>Bit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200" dirty="0" smtClean="0"/>
                        <a:t>Entry</a:t>
                      </a:r>
                      <a:endParaRPr lang="ko-KR" altLang="en-US" sz="120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200" dirty="0" smtClean="0"/>
                        <a:t>000</a:t>
                      </a:r>
                      <a:endParaRPr lang="ko-KR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200" dirty="0" smtClean="0"/>
                        <a:t>20MHz</a:t>
                      </a:r>
                      <a:endParaRPr lang="ko-KR" altLang="en-US" sz="12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200" dirty="0" smtClean="0"/>
                        <a:t>001</a:t>
                      </a:r>
                      <a:endParaRPr lang="ko-KR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200" dirty="0" smtClean="0"/>
                        <a:t>40MHz</a:t>
                      </a:r>
                      <a:endParaRPr lang="ko-KR" altLang="en-US" sz="12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200" dirty="0" smtClean="0"/>
                        <a:t>010</a:t>
                      </a:r>
                      <a:endParaRPr lang="ko-KR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200" dirty="0" smtClean="0"/>
                        <a:t>80MHz</a:t>
                      </a:r>
                      <a:endParaRPr lang="ko-KR" altLang="en-US" sz="12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200" dirty="0" smtClean="0"/>
                        <a:t>011</a:t>
                      </a:r>
                      <a:endParaRPr lang="ko-KR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200" dirty="0" smtClean="0"/>
                        <a:t>160/80+80MHz</a:t>
                      </a:r>
                      <a:endParaRPr lang="ko-KR" altLang="en-US" sz="120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200" dirty="0" smtClean="0"/>
                        <a:t>100</a:t>
                      </a:r>
                      <a:endParaRPr lang="ko-KR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200" dirty="0" smtClean="0"/>
                        <a:t>240/160+80MHz</a:t>
                      </a:r>
                      <a:endParaRPr lang="ko-KR" altLang="en-US" sz="12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200" dirty="0" smtClean="0"/>
                        <a:t>101</a:t>
                      </a:r>
                      <a:endParaRPr lang="ko-KR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200" dirty="0" smtClean="0"/>
                        <a:t>320/160+160MHz</a:t>
                      </a:r>
                      <a:endParaRPr lang="ko-KR" altLang="en-US" sz="12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200" dirty="0" smtClean="0"/>
                        <a:t>110 ~ 111</a:t>
                      </a:r>
                      <a:endParaRPr lang="ko-KR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200" dirty="0" smtClean="0"/>
                        <a:t>Reserved</a:t>
                      </a:r>
                      <a:endParaRPr lang="ko-KR" alt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143000" y="4005348"/>
            <a:ext cx="106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Option 1</a:t>
            </a:r>
            <a:endParaRPr lang="ko-KR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3879965" y="4038600"/>
            <a:ext cx="106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Option 2</a:t>
            </a:r>
            <a:endParaRPr lang="ko-KR" altLang="en-US"/>
          </a:p>
        </p:txBody>
      </p:sp>
      <p:sp>
        <p:nvSpPr>
          <p:cNvPr id="13" name="오른쪽 중괄호 12"/>
          <p:cNvSpPr/>
          <p:nvPr/>
        </p:nvSpPr>
        <p:spPr bwMode="auto">
          <a:xfrm>
            <a:off x="3490825" y="4527111"/>
            <a:ext cx="166775" cy="1295400"/>
          </a:xfrm>
          <a:prstGeom prst="rightBrac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631361" y="5035480"/>
            <a:ext cx="9346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Same as spectral mask BW</a:t>
            </a:r>
            <a:endParaRPr lang="ko-KR" altLang="en-US"/>
          </a:p>
        </p:txBody>
      </p:sp>
      <p:sp>
        <p:nvSpPr>
          <p:cNvPr id="15" name="오른쪽 중괄호 14"/>
          <p:cNvSpPr/>
          <p:nvPr/>
        </p:nvSpPr>
        <p:spPr bwMode="auto">
          <a:xfrm>
            <a:off x="6837680" y="4335087"/>
            <a:ext cx="166776" cy="1119648"/>
          </a:xfrm>
          <a:prstGeom prst="rightBrac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982406" y="4756411"/>
            <a:ext cx="930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Same as Spectral mask BW</a:t>
            </a:r>
            <a:endParaRPr lang="ko-KR" altLang="en-US"/>
          </a:p>
        </p:txBody>
      </p:sp>
      <p:sp>
        <p:nvSpPr>
          <p:cNvPr id="17" name="오른쪽 중괄호 16"/>
          <p:cNvSpPr/>
          <p:nvPr/>
        </p:nvSpPr>
        <p:spPr bwMode="auto">
          <a:xfrm>
            <a:off x="6844119" y="5443023"/>
            <a:ext cx="160337" cy="552178"/>
          </a:xfrm>
          <a:prstGeom prst="rightBrac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980531" y="5514201"/>
            <a:ext cx="20110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ym typeface="Wingdings" panose="05000000000000000000" pitchFamily="2" charset="2"/>
              </a:rPr>
              <a:t>320/160+160 MHz mask PPDU</a:t>
            </a:r>
            <a:endParaRPr lang="ko-KR" altLang="en-US"/>
          </a:p>
        </p:txBody>
      </p:sp>
      <p:sp>
        <p:nvSpPr>
          <p:cNvPr id="19" name="TextBox 18"/>
          <p:cNvSpPr txBox="1"/>
          <p:nvPr/>
        </p:nvSpPr>
        <p:spPr>
          <a:xfrm>
            <a:off x="1142999" y="6055914"/>
            <a:ext cx="32783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100 indicates either 240/160+80 MHz or 320/160+160 MHz transmission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00430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BW field (2/3)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Since different features are defined in </a:t>
            </a:r>
            <a:r>
              <a:rPr lang="en-US" altLang="ko-KR" sz="1800" dirty="0"/>
              <a:t>240/160+80 MHz and 320/160+160 MHz </a:t>
            </a:r>
            <a:r>
              <a:rPr lang="en-US" altLang="ko-KR" sz="1800" dirty="0" smtClean="0"/>
              <a:t>transmission, option 2 may be efficient</a:t>
            </a:r>
          </a:p>
          <a:p>
            <a:pPr lvl="1"/>
            <a:r>
              <a:rPr lang="en-US" altLang="ko-KR" sz="1600" dirty="0" smtClean="0"/>
              <a:t>Possible puncturing patterns and MRU combinations have been separately designed</a:t>
            </a:r>
          </a:p>
          <a:p>
            <a:pPr lvl="1"/>
            <a:r>
              <a:rPr lang="en-US" altLang="ko-KR" sz="1600" dirty="0" smtClean="0"/>
              <a:t>Different </a:t>
            </a:r>
            <a:r>
              <a:rPr lang="en-US" altLang="ko-KR" sz="1600" dirty="0"/>
              <a:t>signaling methods which depend on the transmission bandwidth may be </a:t>
            </a:r>
            <a:r>
              <a:rPr lang="en-US" altLang="ko-KR" sz="1600" dirty="0" smtClean="0"/>
              <a:t>desirable</a:t>
            </a:r>
          </a:p>
          <a:p>
            <a:pPr lvl="2"/>
            <a:r>
              <a:rPr lang="en-US" altLang="ko-KR" sz="1400" dirty="0" smtClean="0"/>
              <a:t>E.g., puncturing pattern indication for non-OFDMA PPDU</a:t>
            </a:r>
          </a:p>
          <a:p>
            <a:pPr lvl="1"/>
            <a:r>
              <a:rPr lang="en-US" altLang="ko-KR" sz="1600" dirty="0"/>
              <a:t>Hence, it would be better to distinguish these two transmission bandwidths at the beginning of PPDU </a:t>
            </a:r>
            <a:r>
              <a:rPr lang="en-US" altLang="ko-KR" sz="1600" dirty="0" smtClean="0"/>
              <a:t>reception by using option 2</a:t>
            </a:r>
            <a:endParaRPr lang="en-US" altLang="ko-KR" sz="1600" dirty="0"/>
          </a:p>
          <a:p>
            <a:pPr lvl="1"/>
            <a:r>
              <a:rPr lang="en-US" altLang="ko-KR" sz="1600" dirty="0" smtClean="0"/>
              <a:t>We can also achieve signaling overhead reduction</a:t>
            </a:r>
          </a:p>
          <a:p>
            <a:pPr lvl="2"/>
            <a:r>
              <a:rPr lang="en-US" altLang="ko-KR" sz="1400" dirty="0" smtClean="0"/>
              <a:t>With option 1, since separate signaling may not be possible, there are total 23 </a:t>
            </a:r>
            <a:r>
              <a:rPr lang="en-US" altLang="ko-KR" sz="1400" dirty="0"/>
              <a:t>puncturing </a:t>
            </a:r>
            <a:r>
              <a:rPr lang="en-US" altLang="ko-KR" sz="1400" dirty="0" smtClean="0"/>
              <a:t>patterns* for 320/160+160 MHz non-OFDMA PPDU </a:t>
            </a:r>
            <a:r>
              <a:rPr lang="en-US" altLang="ko-KR" sz="1400" dirty="0"/>
              <a:t>as</a:t>
            </a:r>
            <a:r>
              <a:rPr lang="ko-KR" altLang="en-US" sz="1400"/>
              <a:t> </a:t>
            </a:r>
            <a:r>
              <a:rPr lang="en-US" altLang="ko-KR" sz="1400" dirty="0"/>
              <a:t>shown in Appendix </a:t>
            </a:r>
            <a:r>
              <a:rPr lang="en-US" altLang="ko-KR" sz="1400" dirty="0" smtClean="0"/>
              <a:t>B</a:t>
            </a:r>
            <a:endParaRPr lang="en-US" altLang="ko-KR" sz="1400" dirty="0"/>
          </a:p>
          <a:p>
            <a:pPr lvl="2"/>
            <a:r>
              <a:rPr lang="en-US" altLang="ko-KR" sz="1400" dirty="0" smtClean="0"/>
              <a:t>With option 2, there are 10 &amp; </a:t>
            </a:r>
            <a:r>
              <a:rPr lang="en-US" altLang="ko-KR" sz="1400" dirty="0"/>
              <a:t>13 puncturing </a:t>
            </a:r>
            <a:r>
              <a:rPr lang="en-US" altLang="ko-KR" sz="1400" dirty="0" smtClean="0"/>
              <a:t>patterns* </a:t>
            </a:r>
            <a:r>
              <a:rPr lang="en-US" altLang="ko-KR" sz="1400" dirty="0"/>
              <a:t>for 240/160+80 MHz &amp; 320/160+160 MHz </a:t>
            </a:r>
            <a:r>
              <a:rPr lang="en-US" altLang="ko-KR" sz="1400" dirty="0" smtClean="0"/>
              <a:t>transmission, </a:t>
            </a:r>
            <a:r>
              <a:rPr lang="en-US" altLang="ko-KR" sz="1400" dirty="0"/>
              <a:t>respectively, </a:t>
            </a:r>
            <a:r>
              <a:rPr lang="en-US" altLang="ko-KR" sz="1400" dirty="0" smtClean="0"/>
              <a:t>in non-OFDMA PPDU as </a:t>
            </a:r>
            <a:r>
              <a:rPr lang="en-US" altLang="ko-KR" sz="1400" dirty="0"/>
              <a:t>shown in Appendix </a:t>
            </a:r>
            <a:r>
              <a:rPr lang="en-US" altLang="ko-KR" sz="1400" dirty="0" smtClean="0"/>
              <a:t>C</a:t>
            </a:r>
          </a:p>
          <a:p>
            <a:pPr lvl="1"/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85799" y="5731626"/>
            <a:ext cx="78581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* Note that </a:t>
            </a:r>
            <a:r>
              <a:rPr lang="en-US" altLang="ko-KR" sz="1400" dirty="0"/>
              <a:t>we basically </a:t>
            </a:r>
            <a:r>
              <a:rPr lang="en-US" altLang="ko-KR" sz="1400" dirty="0" smtClean="0"/>
              <a:t>assume static channel information (i.e., one </a:t>
            </a:r>
            <a:r>
              <a:rPr lang="en-US" altLang="ko-KR" sz="1400" dirty="0"/>
              <a:t>160MHz channel and one 80MHz channel </a:t>
            </a:r>
            <a:r>
              <a:rPr lang="en-US" altLang="ko-KR" sz="1400" dirty="0" smtClean="0"/>
              <a:t>information) used for </a:t>
            </a:r>
            <a:r>
              <a:rPr lang="en-US" altLang="ko-KR" sz="1400" dirty="0"/>
              <a:t>240/160+80MHz transmission is notified </a:t>
            </a:r>
            <a:r>
              <a:rPr lang="en-US" altLang="ko-KR" sz="1400" dirty="0" smtClean="0"/>
              <a:t>using MAC signaling, e.g., beacon frame</a:t>
            </a:r>
            <a:endParaRPr lang="ko-KR" altLang="en-US" sz="1400" dirty="0"/>
          </a:p>
        </p:txBody>
      </p:sp>
    </p:spTree>
    <p:extLst>
      <p:ext uri="{BB962C8B-B14F-4D97-AF65-F5344CB8AC3E}">
        <p14:creationId xmlns:p14="http://schemas.microsoft.com/office/powerpoint/2010/main" val="82092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BW field </a:t>
            </a:r>
            <a:r>
              <a:rPr lang="en-US" altLang="ko-KR" dirty="0" smtClean="0"/>
              <a:t>(3/3)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We need a clear definition of both 240/160+80 MHz and 320/160+160 MHz </a:t>
            </a:r>
            <a:r>
              <a:rPr lang="en-US" altLang="ko-KR" sz="1800" dirty="0" smtClean="0"/>
              <a:t>transmission in case 2</a:t>
            </a:r>
          </a:p>
          <a:p>
            <a:pPr lvl="1"/>
            <a:r>
              <a:rPr lang="en-US" altLang="ko-KR" sz="1600" dirty="0" smtClean="0"/>
              <a:t>Both are 320/160+160MHz mask PPDU transmission, i.e., the bandwidth of the spectral mask for both </a:t>
            </a:r>
            <a:r>
              <a:rPr lang="en-US" altLang="ko-KR" sz="1600" dirty="0"/>
              <a:t>240/160+80 MHz and 320/160+160 MHz transmission </a:t>
            </a:r>
            <a:r>
              <a:rPr lang="en-US" altLang="ko-KR" sz="1600" dirty="0" smtClean="0"/>
              <a:t>is 320/160+160 MHz</a:t>
            </a:r>
          </a:p>
          <a:p>
            <a:pPr lvl="1"/>
            <a:r>
              <a:rPr lang="en-US" altLang="ko-KR" sz="1600" dirty="0"/>
              <a:t>240/160+80 </a:t>
            </a:r>
            <a:r>
              <a:rPr lang="en-US" altLang="ko-KR" sz="1600" dirty="0" smtClean="0"/>
              <a:t>MHz transmission is one of the </a:t>
            </a:r>
            <a:r>
              <a:rPr lang="en-US" altLang="ko-KR" sz="1600" dirty="0"/>
              <a:t>320/160+160 </a:t>
            </a:r>
            <a:r>
              <a:rPr lang="en-US" altLang="ko-KR" sz="1600" dirty="0" smtClean="0"/>
              <a:t>MHz mask PPDU transmission where one of the four 80MHz channels is punctured except for primary 80MHz</a:t>
            </a:r>
          </a:p>
          <a:p>
            <a:pPr lvl="2"/>
            <a:r>
              <a:rPr lang="en-US" altLang="ko-KR" sz="1400" dirty="0"/>
              <a:t>For 240/160+80 MHz transmission, all </a:t>
            </a:r>
            <a:r>
              <a:rPr lang="en-US" altLang="ko-KR" sz="1400" dirty="0" smtClean="0"/>
              <a:t>puncturing </a:t>
            </a:r>
            <a:r>
              <a:rPr lang="en-US" altLang="ko-KR" sz="1400" dirty="0"/>
              <a:t>patterns and multiple RU combinations defined in 240/160+80 MHz are </a:t>
            </a:r>
            <a:r>
              <a:rPr lang="en-US" altLang="ko-KR" sz="1400" dirty="0" smtClean="0"/>
              <a:t>allowed </a:t>
            </a:r>
            <a:r>
              <a:rPr lang="en-US" altLang="ko-KR" sz="1400" dirty="0"/>
              <a:t>to be applied to</a:t>
            </a:r>
            <a:r>
              <a:rPr lang="en-US" altLang="ko-KR" sz="1400" dirty="0" smtClean="0"/>
              <a:t> 320/160+160 </a:t>
            </a:r>
            <a:r>
              <a:rPr lang="en-US" altLang="ko-KR" sz="1400" dirty="0"/>
              <a:t>MHz </a:t>
            </a:r>
            <a:r>
              <a:rPr lang="en-US" altLang="ko-KR" sz="1400" dirty="0" smtClean="0"/>
              <a:t>mask PPDU on top of one 80MHz channel puncturing</a:t>
            </a:r>
          </a:p>
          <a:p>
            <a:pPr lvl="1"/>
            <a:r>
              <a:rPr lang="en-US" altLang="ko-KR" sz="1600" dirty="0" smtClean="0"/>
              <a:t>320/160+160 </a:t>
            </a:r>
            <a:r>
              <a:rPr lang="en-US" altLang="ko-KR" sz="1600" dirty="0"/>
              <a:t>MHz </a:t>
            </a:r>
            <a:r>
              <a:rPr lang="en-US" altLang="ko-KR" sz="1600" dirty="0" smtClean="0"/>
              <a:t>transmission is the other 320/160+160 MHz mask PPDU transmission</a:t>
            </a:r>
          </a:p>
          <a:p>
            <a:pPr lvl="2"/>
            <a:r>
              <a:rPr lang="en-US" altLang="ko-KR" sz="1400" dirty="0"/>
              <a:t>For </a:t>
            </a:r>
            <a:r>
              <a:rPr lang="en-US" altLang="ko-KR" sz="1400" dirty="0" smtClean="0"/>
              <a:t>320/160+160 </a:t>
            </a:r>
            <a:r>
              <a:rPr lang="en-US" altLang="ko-KR" sz="1400" dirty="0"/>
              <a:t>MHz transmission, all </a:t>
            </a:r>
            <a:r>
              <a:rPr lang="en-US" altLang="ko-KR" sz="1400" dirty="0" smtClean="0"/>
              <a:t>puncturing </a:t>
            </a:r>
            <a:r>
              <a:rPr lang="en-US" altLang="ko-KR" sz="1400" dirty="0"/>
              <a:t>patterns and multiple RU combinations defined in </a:t>
            </a:r>
            <a:r>
              <a:rPr lang="en-US" altLang="ko-KR" sz="1400" dirty="0" smtClean="0"/>
              <a:t>320/160+160 </a:t>
            </a:r>
            <a:r>
              <a:rPr lang="en-US" altLang="ko-KR" sz="1400" dirty="0"/>
              <a:t>MHz are </a:t>
            </a:r>
            <a:r>
              <a:rPr lang="en-US" altLang="ko-KR" sz="1400" dirty="0" smtClean="0"/>
              <a:t>allowed </a:t>
            </a:r>
            <a:r>
              <a:rPr lang="en-US" altLang="ko-KR" sz="1400" dirty="0"/>
              <a:t>to be applied to</a:t>
            </a:r>
            <a:r>
              <a:rPr lang="en-US" altLang="ko-KR" sz="1400" dirty="0" smtClean="0"/>
              <a:t> </a:t>
            </a:r>
            <a:r>
              <a:rPr lang="en-US" altLang="ko-KR" sz="1400" dirty="0"/>
              <a:t>320/160+160 MHz </a:t>
            </a:r>
            <a:r>
              <a:rPr lang="en-US" altLang="ko-KR" sz="1400" dirty="0" smtClean="0"/>
              <a:t>mask PPDU</a:t>
            </a:r>
            <a:endParaRPr lang="ko-KR" altLang="en-US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4883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Unified / Separate Sequence in 240/160+80 MHz and 320/160+160 MHz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Unified sequence means only one sequence is defined for 240/160+80 MHz and </a:t>
            </a:r>
            <a:r>
              <a:rPr lang="en-US" altLang="ko-KR" sz="2000" dirty="0"/>
              <a:t>320/160+160 </a:t>
            </a:r>
            <a:r>
              <a:rPr lang="en-US" altLang="ko-KR" sz="2000" dirty="0" smtClean="0"/>
              <a:t>MHz transmission</a:t>
            </a:r>
          </a:p>
          <a:p>
            <a:pPr lvl="1"/>
            <a:r>
              <a:rPr lang="en-US" altLang="ko-KR" sz="1800" dirty="0" smtClean="0"/>
              <a:t>[S1 S2 S3 S4]</a:t>
            </a:r>
          </a:p>
          <a:p>
            <a:pPr lvl="2"/>
            <a:r>
              <a:rPr lang="en-US" altLang="ko-KR" sz="1600" dirty="0" smtClean="0"/>
              <a:t>Each ‘S’ is applied to each 80MHz segment in 320/160+160 MHz transmission</a:t>
            </a:r>
          </a:p>
          <a:p>
            <a:pPr lvl="1"/>
            <a:r>
              <a:rPr lang="en-US" altLang="ko-KR" sz="1800" dirty="0" smtClean="0"/>
              <a:t>For 240/160+80 MHz transmission, one ‘S’ corresponding to the punctured 80MHz channel is punctured</a:t>
            </a:r>
          </a:p>
          <a:p>
            <a:pPr lvl="2"/>
            <a:r>
              <a:rPr lang="en-US" altLang="ko-KR" sz="1600" dirty="0" smtClean="0"/>
              <a:t>E.g., if the second 80MHz channel is punctured, [S1 0 S3 S4] is used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Separate sequence means two different sequences are defined for 240/160+80 MHz and 320/160+160 </a:t>
            </a:r>
            <a:r>
              <a:rPr lang="en-US" altLang="ko-KR" sz="2000" dirty="0"/>
              <a:t>MHz </a:t>
            </a:r>
            <a:r>
              <a:rPr lang="en-US" altLang="ko-KR" sz="2000" dirty="0" smtClean="0"/>
              <a:t>transmission, respectively</a:t>
            </a:r>
          </a:p>
          <a:p>
            <a:pPr lvl="1"/>
            <a:r>
              <a:rPr lang="en-US" altLang="ko-KR" sz="1800" dirty="0" smtClean="0"/>
              <a:t>[S1 S2 S3 S4] for </a:t>
            </a:r>
            <a:r>
              <a:rPr lang="en-US" altLang="ko-KR" sz="1800" dirty="0"/>
              <a:t>320/160+160 MHz</a:t>
            </a:r>
            <a:endParaRPr lang="en-US" altLang="ko-KR" sz="1800" dirty="0" smtClean="0"/>
          </a:p>
          <a:p>
            <a:pPr lvl="1"/>
            <a:r>
              <a:rPr lang="en-US" altLang="ko-KR" sz="1800" dirty="0" smtClean="0"/>
              <a:t>[S5 S6 S7] for 240/160+80 MHz</a:t>
            </a:r>
          </a:p>
          <a:p>
            <a:pPr lvl="2"/>
            <a:r>
              <a:rPr lang="en-US" altLang="ko-KR" sz="1600" dirty="0" smtClean="0"/>
              <a:t>Each ‘S’ is applied to each 80MHz segment except for the punctured one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001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Unified / Separate Sequence in 240/160+80 MHz and 320/160+160 MHz 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case 1, separate sequences </a:t>
            </a:r>
            <a:r>
              <a:rPr lang="en-US" altLang="ko-KR" sz="2000" dirty="0"/>
              <a:t>(phase rotation/STF/LTF/etc.)</a:t>
            </a:r>
            <a:r>
              <a:rPr lang="en-US" altLang="ko-KR" sz="2000" dirty="0" smtClean="0"/>
              <a:t> may be required</a:t>
            </a:r>
          </a:p>
          <a:p>
            <a:r>
              <a:rPr lang="en-US" altLang="ko-KR" sz="2000" dirty="0" smtClean="0"/>
              <a:t>For option 1 in case 2, defining a unified sequence may be valid</a:t>
            </a:r>
          </a:p>
          <a:p>
            <a:pPr lvl="1"/>
            <a:r>
              <a:rPr lang="en-US" altLang="ko-KR" sz="1800" dirty="0" smtClean="0"/>
              <a:t>It may be hard for receivers to identify the transmission bandwidth when 320/160+160 MHz PPDU is</a:t>
            </a:r>
            <a:r>
              <a:rPr lang="ko-KR" altLang="en-US" sz="1800" smtClean="0"/>
              <a:t> </a:t>
            </a:r>
            <a:r>
              <a:rPr lang="en-US" altLang="ko-KR" sz="1800" dirty="0" smtClean="0"/>
              <a:t>received</a:t>
            </a:r>
          </a:p>
          <a:p>
            <a:pPr lvl="2"/>
            <a:r>
              <a:rPr lang="en-US" altLang="ko-KR" sz="1600" dirty="0" smtClean="0"/>
              <a:t>Especially </a:t>
            </a:r>
            <a:r>
              <a:rPr lang="en-US" altLang="ko-KR" sz="1600" dirty="0"/>
              <a:t>for 320/160+160 MHz OFDMA </a:t>
            </a:r>
            <a:r>
              <a:rPr lang="en-US" altLang="ko-KR" sz="1600" dirty="0" smtClean="0"/>
              <a:t>PPDU, STAs may need to decode all content channels in EHT-SIG in order to obtain transmission bandwidth information</a:t>
            </a:r>
            <a:endParaRPr lang="en-US" altLang="ko-KR" sz="2000" dirty="0" smtClean="0"/>
          </a:p>
          <a:p>
            <a:r>
              <a:rPr lang="en-US" altLang="ko-KR" sz="2000" dirty="0" smtClean="0"/>
              <a:t>For option 2 in case 2, defining separate sequences may be better</a:t>
            </a:r>
          </a:p>
          <a:p>
            <a:pPr lvl="1"/>
            <a:r>
              <a:rPr lang="en-US" altLang="ko-KR" sz="1800" dirty="0" smtClean="0"/>
              <a:t>It is possible for receiver STAs to identify the transmission bandwidth early</a:t>
            </a:r>
          </a:p>
          <a:p>
            <a:pPr lvl="1"/>
            <a:r>
              <a:rPr lang="en-US" altLang="ko-KR" sz="1800" dirty="0" smtClean="0"/>
              <a:t>Separate sequences can further improve PAPR</a:t>
            </a:r>
          </a:p>
          <a:p>
            <a:pPr lvl="2"/>
            <a:r>
              <a:rPr lang="en-US" altLang="ko-KR" sz="1600" dirty="0" smtClean="0"/>
              <a:t>Note that, the proposed </a:t>
            </a:r>
            <a:r>
              <a:rPr lang="en-US" altLang="ko-KR" sz="1600" smtClean="0"/>
              <a:t>unified EHT-LTF </a:t>
            </a:r>
            <a:r>
              <a:rPr lang="en-US" altLang="ko-KR" sz="1600" dirty="0" smtClean="0"/>
              <a:t>sequence in [5] causes high PAPR</a:t>
            </a:r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750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275531</TotalTime>
  <Words>2222</Words>
  <Application>Microsoft Office PowerPoint</Application>
  <PresentationFormat>화면 슬라이드 쇼(4:3)</PresentationFormat>
  <Paragraphs>328</Paragraphs>
  <Slides>20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20</vt:i4>
      </vt:variant>
    </vt:vector>
  </HeadingPairs>
  <TitlesOfParts>
    <vt:vector size="26" baseType="lpstr">
      <vt:lpstr>굴림</vt:lpstr>
      <vt:lpstr>맑은 고딕</vt:lpstr>
      <vt:lpstr>Arial</vt:lpstr>
      <vt:lpstr>Times New Roman</vt:lpstr>
      <vt:lpstr>Wingdings</vt:lpstr>
      <vt:lpstr>802-11-Submission</vt:lpstr>
      <vt:lpstr>Consideration on 240MHz</vt:lpstr>
      <vt:lpstr>Introduction</vt:lpstr>
      <vt:lpstr>Channelization (1/2)</vt:lpstr>
      <vt:lpstr>Channelization (2/2)</vt:lpstr>
      <vt:lpstr>BW field (1/3)</vt:lpstr>
      <vt:lpstr>BW field (2/3)</vt:lpstr>
      <vt:lpstr>BW field (3/3)</vt:lpstr>
      <vt:lpstr>Unified / Separate Sequence in 240/160+80 MHz and 320/160+160 MHz (1/2)</vt:lpstr>
      <vt:lpstr>Unified / Separate Sequence in 240/160+80 MHz and 320/160+160 MHz (2/2)</vt:lpstr>
      <vt:lpstr>Conclusion</vt:lpstr>
      <vt:lpstr>Straw Poll #1</vt:lpstr>
      <vt:lpstr>Straw Poll #2</vt:lpstr>
      <vt:lpstr>Straw Poll #3</vt:lpstr>
      <vt:lpstr>Straw Poll #4</vt:lpstr>
      <vt:lpstr>Straw Poll #5</vt:lpstr>
      <vt:lpstr>Straw Poll #6</vt:lpstr>
      <vt:lpstr>References</vt:lpstr>
      <vt:lpstr>Appendix A</vt:lpstr>
      <vt:lpstr>Appendix B</vt:lpstr>
      <vt:lpstr>Appendix C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박은성/책임연구원/차세대표준(연)ICS팀(esung.park@lge.com)</cp:lastModifiedBy>
  <cp:revision>6145</cp:revision>
  <cp:lastPrinted>2019-09-10T23:00:58Z</cp:lastPrinted>
  <dcterms:created xsi:type="dcterms:W3CDTF">2007-05-21T21:00:37Z</dcterms:created>
  <dcterms:modified xsi:type="dcterms:W3CDTF">2020-06-28T23:14:12Z</dcterms:modified>
</cp:coreProperties>
</file>