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802.11-20/0957r0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13 July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2020-06-26</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08"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Centre freq. update</a:t>
            </a:r>
          </a:p>
          <a:p>
            <a:pPr lvl="1" algn="just"/>
            <a:r>
              <a:rPr lang="en-GB" altLang="en-US" dirty="0"/>
              <a:t>MAC contributions</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13 July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1605</Words>
  <Application>Microsoft Office PowerPoint</Application>
  <PresentationFormat>Widescreen</PresentationFormat>
  <Paragraphs>191</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13 July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26</cp:revision>
  <cp:lastPrinted>1601-01-01T00:00:00Z</cp:lastPrinted>
  <dcterms:created xsi:type="dcterms:W3CDTF">2019-08-08T09:50:31Z</dcterms:created>
  <dcterms:modified xsi:type="dcterms:W3CDTF">2020-06-26T15:53:12Z</dcterms:modified>
</cp:coreProperties>
</file>