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38" r:id="rId3"/>
    <p:sldId id="440" r:id="rId4"/>
    <p:sldId id="439" r:id="rId5"/>
    <p:sldId id="441" r:id="rId6"/>
    <p:sldId id="436" r:id="rId7"/>
    <p:sldId id="443" r:id="rId8"/>
    <p:sldId id="444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0955r1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25-00-00be-on-52-plus-26-m-ru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Tone Plan Related Corrections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2020-06-29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87475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It has been discussed in the PHY group that some corrections to old motions and figures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are needed in light of </a:t>
            </a:r>
            <a:r>
              <a:rPr lang="en-GB" sz="1800" b="0" i="1" dirty="0" smtClean="0"/>
              <a:t>Motion </a:t>
            </a:r>
            <a:r>
              <a:rPr lang="en-GB" sz="1800" b="0" i="1" dirty="0"/>
              <a:t>112, #</a:t>
            </a:r>
            <a:r>
              <a:rPr lang="en-GB" sz="1800" b="0" i="1" dirty="0" err="1" smtClean="0"/>
              <a:t>SP42</a:t>
            </a:r>
            <a:r>
              <a:rPr lang="en-GB" sz="1800" b="0" i="1" dirty="0" smtClean="0"/>
              <a:t> </a:t>
            </a:r>
            <a:r>
              <a:rPr lang="en-GB" sz="1800" b="0" dirty="0" smtClean="0"/>
              <a:t>(</a:t>
            </a:r>
            <a:r>
              <a:rPr lang="en-GB" sz="1800" b="0" dirty="0" err="1" smtClean="0"/>
              <a:t>80MHz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OFDMA</a:t>
            </a:r>
            <a:r>
              <a:rPr lang="en-GB" sz="1800" b="0" dirty="0" smtClean="0"/>
              <a:t> tone plan)</a:t>
            </a:r>
          </a:p>
          <a:p>
            <a:endParaRPr lang="en-GB" sz="1800" b="0" i="1" dirty="0"/>
          </a:p>
          <a:p>
            <a:r>
              <a:rPr lang="en-GB" sz="1800" b="0" dirty="0" smtClean="0"/>
              <a:t>While working on the proposed changes in the figures also revised them to reflect the </a:t>
            </a:r>
            <a:r>
              <a:rPr lang="en-GB" sz="1800" b="0" dirty="0" err="1" smtClean="0"/>
              <a:t>SP</a:t>
            </a:r>
            <a:r>
              <a:rPr lang="en-GB" sz="1800" b="0" dirty="0" smtClean="0"/>
              <a:t> as shown.</a:t>
            </a:r>
            <a:endParaRPr lang="en-US" sz="1800" b="0" dirty="0"/>
          </a:p>
          <a:p>
            <a:pPr lvl="1"/>
            <a:r>
              <a:rPr lang="en-US" sz="1400" u="sng" dirty="0" err="1" smtClean="0">
                <a:hlinkClick r:id="rId2"/>
              </a:rPr>
              <a:t>925r0</a:t>
            </a:r>
            <a:r>
              <a:rPr lang="en-US" sz="1400" u="sng" dirty="0" smtClean="0"/>
              <a:t> </a:t>
            </a:r>
            <a:r>
              <a:rPr lang="en-US" sz="1400" u="sng" dirty="0"/>
              <a:t>On 52+26 M-RU 	(Ron Porat)</a:t>
            </a:r>
            <a:endParaRPr lang="en-US" sz="1400" dirty="0"/>
          </a:p>
          <a:p>
            <a:pPr lvl="1"/>
            <a:r>
              <a:rPr lang="en-US" sz="1400" dirty="0"/>
              <a:t>Proposes one more location for 52+26 MRU.</a:t>
            </a:r>
          </a:p>
          <a:p>
            <a:pPr lvl="1"/>
            <a:r>
              <a:rPr lang="en-US" sz="1400" dirty="0" err="1" smtClean="0"/>
              <a:t>SP1</a:t>
            </a:r>
            <a:r>
              <a:rPr lang="en-US" sz="1400" dirty="0" smtClean="0"/>
              <a:t> </a:t>
            </a:r>
            <a:r>
              <a:rPr lang="en-US" sz="1400" dirty="0"/>
              <a:t>[20/</a:t>
            </a:r>
            <a:r>
              <a:rPr lang="en-US" sz="1400" dirty="0" err="1"/>
              <a:t>0925r0</a:t>
            </a:r>
            <a:r>
              <a:rPr lang="en-US" sz="1400" dirty="0"/>
              <a:t>]:</a:t>
            </a:r>
          </a:p>
          <a:p>
            <a:pPr lvl="1"/>
            <a:r>
              <a:rPr lang="en-US" sz="1400" dirty="0"/>
              <a:t>Do you support adding the following combination [52,52+26,52,52] to the RU table to be used in </a:t>
            </a:r>
            <a:r>
              <a:rPr lang="en-US" sz="1400" dirty="0" err="1"/>
              <a:t>20MHz</a:t>
            </a:r>
            <a:r>
              <a:rPr lang="en-US" sz="1400" dirty="0"/>
              <a:t>, </a:t>
            </a:r>
            <a:r>
              <a:rPr lang="en-US" sz="1400" dirty="0" err="1"/>
              <a:t>40MHz</a:t>
            </a:r>
            <a:r>
              <a:rPr lang="en-US" sz="1400" dirty="0"/>
              <a:t> and </a:t>
            </a:r>
            <a:r>
              <a:rPr lang="en-US" sz="1400" dirty="0" err="1"/>
              <a:t>80MHz</a:t>
            </a:r>
            <a:r>
              <a:rPr lang="en-US" sz="1400" dirty="0"/>
              <a:t> </a:t>
            </a:r>
            <a:r>
              <a:rPr lang="en-US" sz="1400" dirty="0" err="1"/>
              <a:t>PPDU</a:t>
            </a:r>
            <a:r>
              <a:rPr lang="en-US" sz="1400" dirty="0"/>
              <a:t>?</a:t>
            </a:r>
          </a:p>
          <a:p>
            <a:pPr lvl="1"/>
            <a:r>
              <a:rPr lang="en-US" sz="1400" u="sng" dirty="0" smtClean="0"/>
              <a:t>Results</a:t>
            </a:r>
            <a:endParaRPr lang="en-US" sz="1400" dirty="0"/>
          </a:p>
          <a:p>
            <a:pPr lvl="1"/>
            <a:r>
              <a:rPr lang="en-US" sz="1400" dirty="0"/>
              <a:t>Y/N/A: 36/1/15</a:t>
            </a:r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8584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Changes to Figure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Editor: please replace the figure as shown and add the following line below:</a:t>
            </a:r>
          </a:p>
          <a:p>
            <a:r>
              <a:rPr lang="en-US" sz="1800" b="0" dirty="0" smtClean="0"/>
              <a:t>52 </a:t>
            </a:r>
            <a:r>
              <a:rPr lang="en-US" sz="1800" b="0" dirty="0" smtClean="0"/>
              <a:t>+ middle 26 </a:t>
            </a:r>
            <a:r>
              <a:rPr lang="en-US" sz="1800" b="0" dirty="0" smtClean="0"/>
              <a:t>is limited to one combination as described in </a:t>
            </a:r>
            <a:r>
              <a:rPr lang="en-US" sz="1800" b="0" dirty="0" err="1" smtClean="0"/>
              <a:t>SP#106</a:t>
            </a:r>
            <a:endParaRPr lang="en-GB" sz="1800" b="0" i="1" dirty="0" smtClean="0"/>
          </a:p>
          <a:p>
            <a:endParaRPr lang="en-GB" sz="1800" b="0" i="1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163479"/>
            <a:ext cx="8958263" cy="2094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66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Changes to Figure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Editor</a:t>
            </a:r>
            <a:r>
              <a:rPr lang="en-US" sz="1800" b="0" dirty="0"/>
              <a:t>: please replace the figure as shown and add the following line below:</a:t>
            </a:r>
          </a:p>
          <a:p>
            <a:r>
              <a:rPr lang="en-US" sz="1800" b="0" dirty="0"/>
              <a:t>52 + middle 26 is limited to one combination as described in </a:t>
            </a:r>
            <a:r>
              <a:rPr lang="en-US" sz="1800" b="0" dirty="0" err="1"/>
              <a:t>SP#106</a:t>
            </a:r>
            <a:endParaRPr lang="en-GB" sz="1800" b="0" i="1" dirty="0"/>
          </a:p>
          <a:p>
            <a:endParaRPr lang="en-GB" sz="1800" b="0" i="1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8383588" cy="1973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683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Changes to Figure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/>
              <a:t>Editor: please replace the figure as shown</a:t>
            </a:r>
            <a:endParaRPr lang="en-US" sz="1800" b="0" dirty="0" smtClean="0"/>
          </a:p>
          <a:p>
            <a:endParaRPr lang="en-GB" sz="1800" b="0" i="1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96310"/>
            <a:ext cx="8845550" cy="192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7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Motions’ Corrections (1)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dirty="0" err="1"/>
              <a:t>802.11be</a:t>
            </a:r>
            <a:r>
              <a:rPr lang="en-GB" sz="1800" dirty="0"/>
              <a:t> reuses </a:t>
            </a:r>
            <a:r>
              <a:rPr lang="en-GB" sz="1800" dirty="0" err="1"/>
              <a:t>802.11ax</a:t>
            </a:r>
            <a:r>
              <a:rPr lang="en-GB" sz="1800" dirty="0"/>
              <a:t> tone plan for 20/40/80/160/80+80 MHz </a:t>
            </a:r>
            <a:r>
              <a:rPr lang="en-GB" sz="1800" dirty="0" err="1" smtClean="0"/>
              <a:t>PPDU</a:t>
            </a:r>
            <a:r>
              <a:rPr lang="en-GB" sz="1800" dirty="0" smtClean="0"/>
              <a:t>.</a:t>
            </a:r>
            <a:r>
              <a:rPr lang="en-US" sz="1800" dirty="0"/>
              <a:t> </a:t>
            </a:r>
            <a:r>
              <a:rPr lang="en-GB" sz="1800" dirty="0" smtClean="0"/>
              <a:t>For </a:t>
            </a:r>
            <a:r>
              <a:rPr lang="en-GB" sz="1800" dirty="0"/>
              <a:t>320 MHz and 160+160 MHz </a:t>
            </a:r>
            <a:r>
              <a:rPr lang="en-GB" sz="1800" dirty="0" err="1"/>
              <a:t>PPDU</a:t>
            </a:r>
            <a:r>
              <a:rPr lang="en-GB" sz="1800" dirty="0"/>
              <a:t>, </a:t>
            </a:r>
            <a:r>
              <a:rPr lang="en-GB" sz="1800" dirty="0" err="1"/>
              <a:t>802.11be</a:t>
            </a:r>
            <a:r>
              <a:rPr lang="en-GB" sz="1800" dirty="0"/>
              <a:t> uses duplicated </a:t>
            </a:r>
            <a:r>
              <a:rPr lang="en-GB" sz="1800" dirty="0" err="1"/>
              <a:t>HE160</a:t>
            </a:r>
            <a:r>
              <a:rPr lang="en-GB" sz="1800" dirty="0"/>
              <a:t> for </a:t>
            </a:r>
            <a:r>
              <a:rPr lang="en-GB" sz="1800" dirty="0" err="1"/>
              <a:t>OFDMA</a:t>
            </a:r>
            <a:r>
              <a:rPr lang="en-GB" sz="1800" dirty="0"/>
              <a:t> tone plan.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smtClean="0"/>
              <a:t>     [</a:t>
            </a:r>
            <a:r>
              <a:rPr lang="en-GB" sz="1800" dirty="0"/>
              <a:t>Motion 33, </a:t>
            </a:r>
            <a:r>
              <a:rPr lang="en-US" sz="1800" dirty="0"/>
              <a:t>[3]</a:t>
            </a:r>
            <a:r>
              <a:rPr lang="en-GB" sz="1800" dirty="0"/>
              <a:t> and </a:t>
            </a:r>
            <a:r>
              <a:rPr lang="en-US" sz="1800" dirty="0"/>
              <a:t>[6]</a:t>
            </a:r>
            <a:r>
              <a:rPr lang="en-GB" sz="1800" dirty="0"/>
              <a:t>]</a:t>
            </a:r>
            <a:endParaRPr lang="en-US" sz="1800" dirty="0"/>
          </a:p>
          <a:p>
            <a:pPr marL="0" indent="0">
              <a:buNone/>
            </a:pPr>
            <a:r>
              <a:rPr lang="en-GB" sz="1800" i="1" dirty="0" smtClean="0"/>
              <a:t>      Editor’s </a:t>
            </a:r>
            <a:r>
              <a:rPr lang="en-GB" sz="1800" i="1" dirty="0"/>
              <a:t>note:  This motion is expected to be updated because of Motion 112, #</a:t>
            </a:r>
            <a:r>
              <a:rPr lang="en-GB" sz="1800" i="1" dirty="0" err="1"/>
              <a:t>SP42</a:t>
            </a:r>
            <a:r>
              <a:rPr lang="en-GB" sz="1800" i="1" dirty="0" smtClean="0"/>
              <a:t>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Change to </a:t>
            </a:r>
          </a:p>
          <a:p>
            <a:r>
              <a:rPr lang="en-US" sz="1800" dirty="0" err="1" smtClean="0"/>
              <a:t>802.11be</a:t>
            </a:r>
            <a:r>
              <a:rPr lang="en-US" sz="1800" dirty="0" smtClean="0"/>
              <a:t> </a:t>
            </a:r>
            <a:r>
              <a:rPr lang="en-US" sz="1800" dirty="0"/>
              <a:t>reuses </a:t>
            </a:r>
            <a:r>
              <a:rPr lang="en-US" sz="1800" dirty="0" err="1"/>
              <a:t>802.11ax</a:t>
            </a:r>
            <a:r>
              <a:rPr lang="en-US" sz="1800" dirty="0"/>
              <a:t> tone plan for 20/40</a:t>
            </a:r>
            <a:r>
              <a:rPr lang="en-US" sz="1800" strike="sngStrike" dirty="0">
                <a:solidFill>
                  <a:srgbClr val="C00000"/>
                </a:solidFill>
              </a:rPr>
              <a:t>/80/160/80+80</a:t>
            </a:r>
            <a:r>
              <a:rPr lang="en-US" sz="1800" dirty="0"/>
              <a:t> MHz </a:t>
            </a:r>
            <a:r>
              <a:rPr lang="en-US" sz="1800" dirty="0" err="1"/>
              <a:t>PPDU</a:t>
            </a:r>
            <a:r>
              <a:rPr lang="en-US" sz="1800" dirty="0"/>
              <a:t> and, </a:t>
            </a:r>
            <a:r>
              <a:rPr lang="en-US" sz="1800" dirty="0">
                <a:solidFill>
                  <a:srgbClr val="C00000"/>
                </a:solidFill>
              </a:rPr>
              <a:t>with the exception of pilot locations</a:t>
            </a:r>
            <a:r>
              <a:rPr lang="en-US" sz="1800" dirty="0"/>
              <a:t>, for 80/160/80+80 in non-</a:t>
            </a:r>
            <a:r>
              <a:rPr lang="en-US" sz="1800" dirty="0" err="1"/>
              <a:t>OFDMA</a:t>
            </a:r>
            <a:r>
              <a:rPr lang="en-US" sz="1800" dirty="0"/>
              <a:t> </a:t>
            </a:r>
            <a:r>
              <a:rPr lang="en-US" sz="1800" dirty="0" err="1" smtClean="0"/>
              <a:t>PPDU</a:t>
            </a:r>
            <a:r>
              <a:rPr lang="en-US" sz="1800" dirty="0" smtClean="0"/>
              <a:t>. </a:t>
            </a:r>
            <a:r>
              <a:rPr lang="en-GB" sz="1800" dirty="0"/>
              <a:t>For 320 MHz and 160+160 MHz </a:t>
            </a:r>
            <a:r>
              <a:rPr lang="en-GB" sz="1800" dirty="0" err="1"/>
              <a:t>PPDU</a:t>
            </a:r>
            <a:r>
              <a:rPr lang="en-GB" sz="1800" dirty="0"/>
              <a:t>, </a:t>
            </a:r>
            <a:r>
              <a:rPr lang="en-GB" sz="1800" dirty="0" err="1"/>
              <a:t>802.11be</a:t>
            </a:r>
            <a:r>
              <a:rPr lang="en-GB" sz="1800" dirty="0"/>
              <a:t> uses duplicated </a:t>
            </a:r>
            <a:r>
              <a:rPr lang="en-GB" sz="1800" strike="sngStrike" dirty="0" err="1" smtClean="0">
                <a:solidFill>
                  <a:srgbClr val="C00000"/>
                </a:solidFill>
              </a:rPr>
              <a:t>HE</a:t>
            </a:r>
            <a:r>
              <a:rPr lang="en-GB" sz="1800" dirty="0" err="1" smtClean="0">
                <a:solidFill>
                  <a:srgbClr val="C00000"/>
                </a:solidFill>
              </a:rPr>
              <a:t>EHT</a:t>
            </a:r>
            <a:r>
              <a:rPr lang="en-GB" sz="1800" dirty="0" err="1" smtClean="0"/>
              <a:t>160</a:t>
            </a:r>
            <a:r>
              <a:rPr lang="en-GB" sz="1800" dirty="0" smtClean="0"/>
              <a:t>.</a:t>
            </a:r>
            <a:endParaRPr lang="en-US" sz="1800" dirty="0"/>
          </a:p>
          <a:p>
            <a:endParaRPr lang="en-US" sz="180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808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Motions’ Corrections (2)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dirty="0" err="1"/>
              <a:t>802.11be</a:t>
            </a:r>
            <a:r>
              <a:rPr lang="en-GB" sz="1800" dirty="0"/>
              <a:t> 240/160+80 MHz transmission consists of </a:t>
            </a:r>
            <a:r>
              <a:rPr lang="en-GB" sz="1800" dirty="0" err="1"/>
              <a:t>3x80</a:t>
            </a:r>
            <a:r>
              <a:rPr lang="en-GB" sz="1800" dirty="0"/>
              <a:t> MHz segments while the tone plan of each 80 MHz segment is the same as </a:t>
            </a:r>
            <a:r>
              <a:rPr lang="en-GB" sz="1800" dirty="0" err="1"/>
              <a:t>HE80</a:t>
            </a:r>
            <a:r>
              <a:rPr lang="en-GB" sz="1800" dirty="0"/>
              <a:t> in </a:t>
            </a:r>
            <a:r>
              <a:rPr lang="en-GB" sz="1800" dirty="0" err="1"/>
              <a:t>802.11ax</a:t>
            </a:r>
            <a:r>
              <a:rPr lang="en-GB" sz="1800" dirty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GB" sz="1800" dirty="0" smtClean="0"/>
              <a:t>      [</a:t>
            </a:r>
            <a:r>
              <a:rPr lang="en-GB" sz="1800" dirty="0"/>
              <a:t>Motion 35, </a:t>
            </a:r>
            <a:r>
              <a:rPr lang="en-US" sz="1800" dirty="0"/>
              <a:t>[3]</a:t>
            </a:r>
            <a:r>
              <a:rPr lang="en-GB" sz="1800" dirty="0"/>
              <a:t> and </a:t>
            </a:r>
            <a:r>
              <a:rPr lang="en-US" sz="1800" dirty="0"/>
              <a:t>[6]</a:t>
            </a:r>
            <a:r>
              <a:rPr lang="en-GB" sz="1800" dirty="0"/>
              <a:t>]</a:t>
            </a:r>
            <a:endParaRPr lang="en-US" sz="1800" dirty="0"/>
          </a:p>
          <a:p>
            <a:pPr marL="0" indent="0">
              <a:buNone/>
            </a:pPr>
            <a:r>
              <a:rPr lang="en-GB" sz="1800" i="1" dirty="0" smtClean="0"/>
              <a:t>      Editor’s </a:t>
            </a:r>
            <a:r>
              <a:rPr lang="en-GB" sz="1800" i="1" dirty="0"/>
              <a:t>note:  This motion is expected to be updated because of Motion 112, #</a:t>
            </a:r>
            <a:r>
              <a:rPr lang="en-GB" sz="1800" i="1" dirty="0" err="1"/>
              <a:t>SP42</a:t>
            </a:r>
            <a:r>
              <a:rPr lang="en-GB" sz="1800" i="1" dirty="0"/>
              <a:t>.</a:t>
            </a:r>
            <a:endParaRPr lang="en-US" sz="1800" dirty="0"/>
          </a:p>
          <a:p>
            <a:endParaRPr lang="en-US" sz="1800" b="0" dirty="0" smtClean="0"/>
          </a:p>
          <a:p>
            <a:r>
              <a:rPr lang="en-US" sz="1800" b="0" dirty="0" smtClean="0"/>
              <a:t>Change to </a:t>
            </a:r>
          </a:p>
          <a:p>
            <a:r>
              <a:rPr lang="en-GB" sz="1800" dirty="0" err="1"/>
              <a:t>802.11be</a:t>
            </a:r>
            <a:r>
              <a:rPr lang="en-GB" sz="1800" dirty="0"/>
              <a:t> 240/160+80 MHz transmission consists of </a:t>
            </a:r>
            <a:r>
              <a:rPr lang="en-GB" sz="1800" dirty="0" err="1"/>
              <a:t>3x80</a:t>
            </a:r>
            <a:r>
              <a:rPr lang="en-GB" sz="1800" dirty="0"/>
              <a:t> MHz segments while the tone plan of each 80 MHz segment is the same as </a:t>
            </a:r>
            <a:r>
              <a:rPr lang="en-GB" sz="1800" strike="sngStrike" dirty="0" err="1" smtClean="0"/>
              <a:t>HE</a:t>
            </a:r>
            <a:r>
              <a:rPr lang="en-GB" sz="1800" dirty="0" err="1" smtClean="0">
                <a:solidFill>
                  <a:srgbClr val="C00000"/>
                </a:solidFill>
              </a:rPr>
              <a:t>EHT</a:t>
            </a:r>
            <a:r>
              <a:rPr lang="en-GB" sz="1800" dirty="0" err="1" smtClean="0"/>
              <a:t>80</a:t>
            </a:r>
            <a:r>
              <a:rPr lang="en-GB" sz="1800" dirty="0" smtClean="0"/>
              <a:t>.</a:t>
            </a:r>
            <a:endParaRPr lang="en-US" sz="1800" dirty="0"/>
          </a:p>
          <a:p>
            <a:endParaRPr lang="en-US" sz="180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9100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Motions’ Corrections (3)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dirty="0"/>
              <a:t>The </a:t>
            </a:r>
            <a:r>
              <a:rPr lang="en-GB" sz="1800" dirty="0" err="1"/>
              <a:t>802.11be</a:t>
            </a:r>
            <a:r>
              <a:rPr lang="en-GB" sz="1800" dirty="0"/>
              <a:t> 320/160+160 MHz non-</a:t>
            </a:r>
            <a:r>
              <a:rPr lang="en-GB" sz="1800" dirty="0" err="1"/>
              <a:t>OFDMA</a:t>
            </a:r>
            <a:r>
              <a:rPr lang="en-GB" sz="1800" dirty="0"/>
              <a:t> tone plan uses duplicated tone plan of </a:t>
            </a:r>
            <a:r>
              <a:rPr lang="en-GB" sz="1800" dirty="0" err="1"/>
              <a:t>HE160</a:t>
            </a:r>
            <a:r>
              <a:rPr lang="en-GB" sz="1800" dirty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GB" sz="1800" dirty="0" smtClean="0"/>
              <a:t>      NOTE </a:t>
            </a:r>
            <a:r>
              <a:rPr lang="en-GB" sz="1800" dirty="0"/>
              <a:t>– Puncturing design TBD.</a:t>
            </a:r>
            <a:endParaRPr lang="en-US" sz="1800" dirty="0"/>
          </a:p>
          <a:p>
            <a:pPr marL="0" indent="0">
              <a:buNone/>
            </a:pPr>
            <a:r>
              <a:rPr lang="en-GB" sz="1800" dirty="0" smtClean="0"/>
              <a:t>      [</a:t>
            </a:r>
            <a:r>
              <a:rPr lang="en-GB" sz="1800" dirty="0"/>
              <a:t>Motion 34, </a:t>
            </a:r>
            <a:r>
              <a:rPr lang="en-US" sz="1800" dirty="0"/>
              <a:t>[3]</a:t>
            </a:r>
            <a:r>
              <a:rPr lang="en-GB" sz="1800" dirty="0"/>
              <a:t> and </a:t>
            </a:r>
            <a:r>
              <a:rPr lang="en-US" sz="1800" dirty="0"/>
              <a:t>[6]</a:t>
            </a:r>
            <a:r>
              <a:rPr lang="en-GB" sz="1800" dirty="0"/>
              <a:t>]</a:t>
            </a:r>
            <a:endParaRPr lang="en-US" sz="1800" dirty="0"/>
          </a:p>
          <a:p>
            <a:pPr marL="0" indent="0">
              <a:buNone/>
            </a:pPr>
            <a:r>
              <a:rPr lang="en-GB" sz="1800" i="1" dirty="0" smtClean="0"/>
              <a:t>      Editor’s </a:t>
            </a:r>
            <a:r>
              <a:rPr lang="en-GB" sz="1800" i="1" dirty="0"/>
              <a:t>note:  This motion is partially </a:t>
            </a:r>
            <a:r>
              <a:rPr lang="en-GB" sz="1800" i="1" dirty="0" err="1"/>
              <a:t>superceded</a:t>
            </a:r>
            <a:r>
              <a:rPr lang="en-GB" sz="1800" i="1" dirty="0"/>
              <a:t> expected to be updated because </a:t>
            </a:r>
            <a:r>
              <a:rPr lang="en-GB" sz="1800" i="1" dirty="0" smtClean="0"/>
              <a:t>   	of </a:t>
            </a:r>
            <a:r>
              <a:rPr lang="en-GB" sz="1800" i="1" dirty="0"/>
              <a:t>Motion 112, #</a:t>
            </a:r>
            <a:r>
              <a:rPr lang="en-GB" sz="1800" i="1" dirty="0" err="1"/>
              <a:t>SP42</a:t>
            </a:r>
            <a:r>
              <a:rPr lang="en-GB" sz="1800" i="1" dirty="0"/>
              <a:t>.</a:t>
            </a:r>
            <a:endParaRPr lang="en-US" sz="1800" dirty="0"/>
          </a:p>
          <a:p>
            <a:endParaRPr lang="en-US" sz="1800" b="0" dirty="0" smtClean="0"/>
          </a:p>
          <a:p>
            <a:r>
              <a:rPr lang="en-US" sz="1800" b="0" dirty="0" smtClean="0"/>
              <a:t>Change to </a:t>
            </a:r>
          </a:p>
          <a:p>
            <a:r>
              <a:rPr lang="en-GB" sz="1800" dirty="0"/>
              <a:t>The </a:t>
            </a:r>
            <a:r>
              <a:rPr lang="en-GB" sz="1800" dirty="0" err="1"/>
              <a:t>802.11be</a:t>
            </a:r>
            <a:r>
              <a:rPr lang="en-GB" sz="1800" dirty="0"/>
              <a:t> 320/160+160 MHz non-</a:t>
            </a:r>
            <a:r>
              <a:rPr lang="en-GB" sz="1800" dirty="0" err="1"/>
              <a:t>OFDMA</a:t>
            </a:r>
            <a:r>
              <a:rPr lang="en-GB" sz="1800" dirty="0"/>
              <a:t> tone plan uses duplicated tone plan of </a:t>
            </a:r>
            <a:r>
              <a:rPr lang="en-GB" sz="1800" strike="sngStrike" dirty="0" err="1" smtClean="0"/>
              <a:t>HE</a:t>
            </a:r>
            <a:r>
              <a:rPr lang="en-GB" sz="1800" dirty="0" err="1" smtClean="0">
                <a:solidFill>
                  <a:srgbClr val="C00000"/>
                </a:solidFill>
              </a:rPr>
              <a:t>EHT</a:t>
            </a:r>
            <a:r>
              <a:rPr lang="en-GB" sz="1800" dirty="0" err="1" smtClean="0"/>
              <a:t>160</a:t>
            </a:r>
            <a:r>
              <a:rPr lang="en-GB" sz="1800" dirty="0" smtClean="0"/>
              <a:t>.</a:t>
            </a:r>
            <a:endParaRPr lang="en-US" sz="1800" dirty="0"/>
          </a:p>
          <a:p>
            <a:endParaRPr lang="en-US" sz="180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165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331385</TotalTime>
  <Words>489</Words>
  <Application>Microsoft Office PowerPoint</Application>
  <PresentationFormat>On-screen Show (4:3)</PresentationFormat>
  <Paragraphs>148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Tone Plan Related Corrections</vt:lpstr>
      <vt:lpstr>Abstract </vt:lpstr>
      <vt:lpstr>Proposed Changes to Figure 2</vt:lpstr>
      <vt:lpstr>Proposed Changes to Figure 3</vt:lpstr>
      <vt:lpstr>Proposed Changes to Figure 4</vt:lpstr>
      <vt:lpstr>Motions’ Corrections (1)</vt:lpstr>
      <vt:lpstr>Motions’ Corrections (2)</vt:lpstr>
      <vt:lpstr>Motions’ Corrections (3)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1578</cp:revision>
  <cp:lastPrinted>1998-02-10T13:28:06Z</cp:lastPrinted>
  <dcterms:created xsi:type="dcterms:W3CDTF">2007-05-21T21:00:37Z</dcterms:created>
  <dcterms:modified xsi:type="dcterms:W3CDTF">2020-06-30T00:04:28Z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