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0" r:id="rId1"/>
  </p:sldMasterIdLst>
  <p:notesMasterIdLst>
    <p:notesMasterId r:id="rId23"/>
  </p:notesMasterIdLst>
  <p:handoutMasterIdLst>
    <p:handoutMasterId r:id="rId24"/>
  </p:handoutMasterIdLst>
  <p:sldIdLst>
    <p:sldId id="269" r:id="rId2"/>
    <p:sldId id="354" r:id="rId3"/>
    <p:sldId id="369" r:id="rId4"/>
    <p:sldId id="377" r:id="rId5"/>
    <p:sldId id="370" r:id="rId6"/>
    <p:sldId id="387" r:id="rId7"/>
    <p:sldId id="385" r:id="rId8"/>
    <p:sldId id="388" r:id="rId9"/>
    <p:sldId id="381" r:id="rId10"/>
    <p:sldId id="382" r:id="rId11"/>
    <p:sldId id="383" r:id="rId12"/>
    <p:sldId id="384" r:id="rId13"/>
    <p:sldId id="326" r:id="rId14"/>
    <p:sldId id="368" r:id="rId15"/>
    <p:sldId id="389" r:id="rId16"/>
    <p:sldId id="390" r:id="rId17"/>
    <p:sldId id="392" r:id="rId18"/>
    <p:sldId id="391" r:id="rId19"/>
    <p:sldId id="386" r:id="rId20"/>
    <p:sldId id="378" r:id="rId21"/>
    <p:sldId id="373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Laurent Cariou" initials="LC" lastIdx="7" clrIdx="1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8" autoAdjust="0"/>
    <p:restoredTop sz="94912" autoAdjust="0"/>
  </p:normalViewPr>
  <p:slideViewPr>
    <p:cSldViewPr>
      <p:cViewPr>
        <p:scale>
          <a:sx n="125" d="100"/>
          <a:sy n="125" d="100"/>
        </p:scale>
        <p:origin x="1308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792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563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571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873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848B50A-9888-4CA3-BFB7-AE391013B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A7F4B93-1CD7-42BE-9195-0EC635C2208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1CAB04-DBDD-4E82-9BAF-14AA4D4B8D4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327322D-556D-47DE-A01A-63E62A62F4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291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8F4836A-5022-4C69-8E5B-431585B9E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818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018AFC0-6473-45EF-91B1-CD3A90217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43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2FA7AA-22C1-4E97-88D6-3976232AE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996AC6B-C208-489E-B73D-399EC1434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0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A0C3D2FD-CABA-4607-99FD-F5D3D3B44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075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7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427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705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2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802.11-20/0954r3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4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789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69" r:id="rId10"/>
  </p:sldLayoutIdLst>
  <p:hf hdr="0" dt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416"/>
            <a:ext cx="7772400" cy="1256984"/>
          </a:xfrm>
          <a:noFill/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240MHz transmission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76275" y="2066925"/>
            <a:ext cx="7772400" cy="304863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 06/29/20</a:t>
            </a:r>
          </a:p>
          <a:p>
            <a:pPr algn="ctr">
              <a:buFontTx/>
              <a:buNone/>
            </a:pPr>
            <a:endParaRPr lang="en-US" sz="2000" b="0" dirty="0"/>
          </a:p>
          <a:p>
            <a:pPr algn="ctr">
              <a:buFontTx/>
              <a:buNone/>
            </a:pPr>
            <a:endParaRPr lang="en-US" sz="2000" b="0" dirty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idx="14"/>
          </p:nvPr>
        </p:nvSpPr>
        <p:spPr>
          <a:noFill/>
        </p:spPr>
        <p:txBody>
          <a:bodyPr/>
          <a:lstStyle/>
          <a:p>
            <a:r>
              <a:rPr lang="en-US" dirty="0"/>
              <a:t>Intel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838200" y="3810000"/>
            <a:ext cx="762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en-US" sz="2000" b="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442784"/>
              </p:ext>
            </p:extLst>
          </p:nvPr>
        </p:nvGraphicFramePr>
        <p:xfrm>
          <a:off x="1600200" y="275844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Authors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Xiaogang 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Xiaogang.c.chen@intel.com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Qinghua 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Feng Jiang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Daniel Bravo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135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Thomas Kenney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Laurent Cariou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82F66-44E4-4C33-A67A-D6D4670E2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MRU defined for 240MHz </a:t>
            </a:r>
            <a:r>
              <a:rPr lang="en-US" i="1" dirty="0"/>
              <a:t>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54D1-FFD9-4A95-8D85-02A0C03D6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51015"/>
            <a:ext cx="7770813" cy="434339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Which 240MHz transmission is valid in 320MHz?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All valid 80MHz x 3?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dirty="0"/>
              <a:t>Any MRU defined will be valid for every 240/160+80MHz definition. 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dirty="0"/>
              <a:t>Too many modes. We avoided this route in 320MHz PPDU. 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Only the one covers P160?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dirty="0"/>
              <a:t>Reduced ~75% of the modes comparing with the one above...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b="1" dirty="0"/>
              <a:t>In 320Mhz PPDU, propose to only allow </a:t>
            </a:r>
            <a:r>
              <a:rPr lang="en-US" sz="1900" b="1" i="1" dirty="0"/>
              <a:t>puncturing</a:t>
            </a:r>
            <a:r>
              <a:rPr lang="en-US" sz="1900" b="1" dirty="0"/>
              <a:t> 240-1 and 240-2.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Note that 240-1,2,3,4 are allowed as un-punctured (320MHz with 80MHz punctured)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sz="16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B93AE7-7EC6-4C8D-A5AE-AF32866647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E2696-CBD1-44EC-A69B-51CA4A5CA6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C52C66B-A316-42F7-B3D5-3472BF4E62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927" y="4853441"/>
            <a:ext cx="7174759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637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36C91-933F-4C86-A81E-8529D959F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996+484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4A47E-1717-45C3-93B7-E4B0047C9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SP passed to disallow 996+484 straddles two 160MHz channels.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996+484 straddle 80-2 and 80-3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Straddle P160 and S160 is disallowed in 320MHz PPDU but allowed in 240Mhz transmission;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The group agree 240MHz transmission will be implemented with 320MHz Tx/Rx chain. Propose to use the rule defined for 320MHz PPDU.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A5B2C6-30F7-4EA1-A5AA-E9C9078AEE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A693A-CCDD-4163-9E0D-265A7F59B2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74E3E7-EA6A-48A3-A92D-F570E7912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184" y="4343400"/>
            <a:ext cx="7002246" cy="118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885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CD45E-EB84-4930-8844-A128F4E58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996x2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3B876-D059-44AC-9DD0-D0925DFE2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996x2-1 and 996x2-2 shall not be allowed.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Indicated as 160Mhz PPDU.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996x2 only cover S160 is not valid.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996x2-3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SP passed to disallow 996+484 which straddle two 160MHz channels;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996x2-3 is the un-punctured version of 996+484;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Propose to disallow under the same spirit.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Also propose to disallow the two options 996x2-4,5.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80MHz hole in the middle may be risky depends on the puncturing mask definition.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885825" lvl="2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DDB661-4A75-4745-913C-69EDD24099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217F3-5904-4B49-8C14-DF72808149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4BEF821-2139-4683-A657-BA96A3BF92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613" y="4967400"/>
            <a:ext cx="5017388" cy="13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0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Propose to not define 240MHz PPDU in 11be.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Simplify the spec draft;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Reduce modes of validation;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A better balance between complexity and 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74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9D06B-FFB5-4118-95AC-7FF7233F4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075D9-DC54-46AB-80E0-3B273129C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1003"/>
            <a:ext cx="7772400" cy="4482597"/>
          </a:xfr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Do you agree that no 240MHz PPDU is defined in 11be. 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The 240Mhz transmission is defined as 320MHz PPDU with 80Mhz punctured.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The punctured 80MHz is either the left 80MHz or the right 80MHz in the 320MHz PPDU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D07FFD-EDBC-41AB-8875-4A0EB90EE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F1CBE-4039-4FB8-A507-33E8E2E60A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91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64B93-AD37-4A3F-8A52-F4AA3A68D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EBB96-3C48-44B1-9D34-6E834C9E5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320MHz PPDU, do you agree with the options defined below for MRU 996x4, 996x3, 996+484, and 484+242.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F8ACF-A658-4649-B278-9A0EEF0CD5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A59BD-5230-4A7A-B506-A010CAFEEC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30A1823-2C67-4E7D-A9BF-C981578622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4394" y="2782302"/>
            <a:ext cx="4873626" cy="355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831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73AE-5535-40D2-B776-0C953AA4C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513D4-3F06-4026-A133-2A4F3797F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 you agree that MRU 996x2 shall not straddle two 160MHz channels?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Note: The three options below are now allowed for MRU 996x2.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B735FE-6F59-4786-ADB2-FC791D2767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2C386-981C-4BEB-B382-4BC41BB6173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6A42C6-3CB7-47E7-9813-F317F071E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306" y="3170900"/>
            <a:ext cx="5017388" cy="51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59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15392-1962-423B-BBB6-45FDC9B64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1879B-74D4-4831-840E-04D799C7F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24001"/>
            <a:ext cx="7770813" cy="4570414"/>
          </a:xfrm>
        </p:spPr>
        <p:txBody>
          <a:bodyPr/>
          <a:lstStyle/>
          <a:p>
            <a:r>
              <a:rPr lang="en-US" dirty="0"/>
              <a:t>Which table defines the options for MRU 996x2+484 in 320MHz BSS?</a:t>
            </a:r>
          </a:p>
          <a:p>
            <a:endParaRPr lang="en-US" dirty="0"/>
          </a:p>
          <a:p>
            <a:r>
              <a:rPr lang="en-US" dirty="0" err="1"/>
              <a:t>Tab.I</a:t>
            </a:r>
            <a:r>
              <a:rPr lang="en-US" dirty="0"/>
              <a:t>: 12 options.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Tab.II</a:t>
            </a:r>
            <a:r>
              <a:rPr lang="en-US" dirty="0"/>
              <a:t>: 24 options.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Tab.III</a:t>
            </a:r>
            <a:r>
              <a:rPr lang="en-US" dirty="0"/>
              <a:t>: 6 options.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C111D7-02D0-4481-9564-88E29F380F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FFB6A-477C-43F3-909D-24AFC142BF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9987D0F-2FC6-4CD1-B206-DF993BF095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0212" y="2355635"/>
            <a:ext cx="2749549" cy="8406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863FDE4-2FC8-454C-8AB9-4451CDD796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0212" y="3577281"/>
            <a:ext cx="2749549" cy="16764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0223DD7-9FC7-4219-BA9D-DB04B49BF2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0213" y="5533487"/>
            <a:ext cx="2749549" cy="840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3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2C79A-8D05-449E-BEA3-B050AF5E4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64C76-B119-4CE5-9F8F-A45DEDF99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 you agree that only the following options are supported for MRU 996x2+484 in 320MHz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3DD23B-77CA-4DF0-8F2E-70977D03C7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D7928-D5A9-4311-AE31-FF5BD9695A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75E13E-D103-46C4-9140-50FAC5A53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24200"/>
            <a:ext cx="9144000" cy="131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0266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A4569-CF26-444F-AA39-CEE6B6BF9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6E4FA-59FC-441C-81E3-2B820E56E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 you agree to define the MRUs listed below as all the MRUs supported in 320MHz PPDU?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5375FD-E4EE-4032-88B5-01016AF01C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14A0B-7309-4DBD-8A11-997A0BD409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5BC2D3-3347-4428-A37B-A1FF9E2259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746759"/>
            <a:ext cx="5486400" cy="357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301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9448-A37F-457E-97BD-D4A89F3A6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DF7E0-5CC6-45EA-83A8-3F2490971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4999"/>
            <a:ext cx="7772400" cy="449580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Definition of the 240MHz transmission is not clear in the SFD.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Dedicated 240MHz PPDU or 320MHz PPDU with 80MHz punctured?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Do we need to define 240MHz channel and BSS?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Alt.1: Reuse 320MHz PPDU, 320MHz channelization.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Alt.2: Define a dedicated 240MHz PPDU, 240MHz channelization.</a:t>
            </a:r>
          </a:p>
          <a:p>
            <a:endParaRPr lang="en-US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7E0D50-364C-42C8-B938-04C7B6873E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DA29C-4872-40BB-BFE8-C5919B9A33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201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09707-D90D-45E0-82C8-500F4109A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C3A7F-808A-482C-9F8A-0557E6D9E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11-20-0953-00 “320MHz channelization”.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37829-4EDC-474F-955B-B108816F71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78476-CC94-4A7A-A8A4-E13FC48ED0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824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57D82-C19F-4B66-95A6-5B8B77846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- Mask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3CD3F-9B43-435A-9BDB-6D4F05394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Black: 320MHz PPDU mask (scaling of 160MHz)</a:t>
            </a:r>
          </a:p>
          <a:p>
            <a:r>
              <a:rPr lang="en-US" dirty="0"/>
              <a:t>Red: 320MHz PPDU mask + puncture mask</a:t>
            </a:r>
          </a:p>
          <a:p>
            <a:r>
              <a:rPr lang="en-US" dirty="0"/>
              <a:t>Green: 240MHz PPDU mask (scaling of 160MHz)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9E4F6E-95D8-42E5-8F7B-89A61F928C8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DE280-E58F-4809-8A9F-72BA5263AF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9D808E-3519-479F-939E-9552445827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100397"/>
            <a:ext cx="6813451" cy="32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370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E7B71-E072-46DE-A4F4-828759F9B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on 240MHz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3485C-E57D-418D-A507-BB5046C08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91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Very likely there will be no 240MHz </a:t>
            </a:r>
            <a:r>
              <a:rPr lang="en-US" sz="2000" i="1" dirty="0"/>
              <a:t>only</a:t>
            </a:r>
            <a:r>
              <a:rPr lang="en-US" sz="2000" dirty="0"/>
              <a:t> STA.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240MHz STA will reuse the 320MHz baseband processing or even RF;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996*3 RU is already supported in 320MHz PPDU as a punctured mode;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The 320MHz receiver should be able to handle the case that an OBSS is in the punctured 80MHz.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240MHz PPDU, even defined, will use the same mask as 320MHz punctured 80MHz;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240MHz PPDU, even defined, is becoming a virtual concept.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Define 240MHz PPDU means a new mode with many related sub-topic to discuss and product verifications. E.g.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STF/LTF sequence, Tx/Rx requirements, and any BW related issues;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But the checkbox is still 320MHz supported in the product.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No 240MHz PPDU will simplify the spec and product verification.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88295-3407-4C16-8B59-85FA2D2344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53ABB-8BBD-43BE-B866-630291CC52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278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B1B9F-0189-4352-8116-E5AE5F42B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on 240MHz PPDU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FD514-91F5-463A-A14C-20EAA5A36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5587"/>
            <a:ext cx="7772400" cy="42680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Example: MRUs defined for 240MHz merge to 320MHz PPDU without add any new entry or remove any existing entries.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MRU merging should be the only addendum of not defining 240MHz PPDU.</a:t>
            </a:r>
          </a:p>
          <a:p>
            <a:endParaRPr lang="en-US" sz="1600" dirty="0"/>
          </a:p>
          <a:p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856DA-0C09-4272-8731-6DBB84C84A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83FFB-C4DB-41D4-9C6E-5D16985038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4DB7B4D-A0ED-4FEC-A09C-9F5BD6D6D6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501326"/>
              </p:ext>
            </p:extLst>
          </p:nvPr>
        </p:nvGraphicFramePr>
        <p:xfrm>
          <a:off x="1343025" y="2727979"/>
          <a:ext cx="6457950" cy="50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5375">
                  <a:extLst>
                    <a:ext uri="{9D8B030D-6E8A-4147-A177-3AD203B41FA5}">
                      <a16:colId xmlns:a16="http://schemas.microsoft.com/office/drawing/2014/main" val="4247890383"/>
                    </a:ext>
                  </a:extLst>
                </a:gridCol>
                <a:gridCol w="3248025">
                  <a:extLst>
                    <a:ext uri="{9D8B030D-6E8A-4147-A177-3AD203B41FA5}">
                      <a16:colId xmlns:a16="http://schemas.microsoft.com/office/drawing/2014/main" val="2609726353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3635431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RU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Mandatory in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Non-OFDMA</a:t>
                      </a:r>
                      <a:r>
                        <a:rPr lang="en-GB" sz="1100" dirty="0">
                          <a:effectLst/>
                        </a:rPr>
                        <a:t> for: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35156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240 MHz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3×996, 2×996+484, 2×996 (any 2)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AP, STA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33556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320 MHz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4×996, 3×996+484, 3×996 (any 3)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AP, STA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315719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2920C7C-19C4-4D05-BF55-D0BFAF6FBF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516811"/>
              </p:ext>
            </p:extLst>
          </p:nvPr>
        </p:nvGraphicFramePr>
        <p:xfrm>
          <a:off x="1343025" y="4572000"/>
          <a:ext cx="6457950" cy="821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0136">
                  <a:extLst>
                    <a:ext uri="{9D8B030D-6E8A-4147-A177-3AD203B41FA5}">
                      <a16:colId xmlns:a16="http://schemas.microsoft.com/office/drawing/2014/main" val="148149772"/>
                    </a:ext>
                  </a:extLst>
                </a:gridCol>
                <a:gridCol w="2669026">
                  <a:extLst>
                    <a:ext uri="{9D8B030D-6E8A-4147-A177-3AD203B41FA5}">
                      <a16:colId xmlns:a16="http://schemas.microsoft.com/office/drawing/2014/main" val="26287027"/>
                    </a:ext>
                  </a:extLst>
                </a:gridCol>
                <a:gridCol w="2598788">
                  <a:extLst>
                    <a:ext uri="{9D8B030D-6E8A-4147-A177-3AD203B41FA5}">
                      <a16:colId xmlns:a16="http://schemas.microsoft.com/office/drawing/2014/main" val="4043740635"/>
                    </a:ext>
                  </a:extLst>
                </a:gridCol>
              </a:tblGrid>
              <a:tr h="2739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BW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RU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Mandatory in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OFDMA </a:t>
                      </a:r>
                      <a:r>
                        <a:rPr lang="en-GB" sz="1100" dirty="0">
                          <a:effectLst/>
                        </a:rPr>
                        <a:t>for: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325975"/>
                  </a:ext>
                </a:extLst>
              </a:tr>
              <a:tr h="2739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240 MHz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2×996+484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Non-AP STA only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6465924"/>
                  </a:ext>
                </a:extLst>
              </a:tr>
              <a:tr h="2739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320 MHz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3×996+484, 3×996 (any 3)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Non-AP STA only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5902587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3281B00-FD17-472B-B0A4-1516683A9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705177"/>
              </p:ext>
            </p:extLst>
          </p:nvPr>
        </p:nvGraphicFramePr>
        <p:xfrm>
          <a:off x="1343025" y="3544887"/>
          <a:ext cx="6457950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5375">
                  <a:extLst>
                    <a:ext uri="{9D8B030D-6E8A-4147-A177-3AD203B41FA5}">
                      <a16:colId xmlns:a16="http://schemas.microsoft.com/office/drawing/2014/main" val="4247890383"/>
                    </a:ext>
                  </a:extLst>
                </a:gridCol>
                <a:gridCol w="3248025">
                  <a:extLst>
                    <a:ext uri="{9D8B030D-6E8A-4147-A177-3AD203B41FA5}">
                      <a16:colId xmlns:a16="http://schemas.microsoft.com/office/drawing/2014/main" val="2609726353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3635431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RU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Mandatory in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Non-OFDMA</a:t>
                      </a:r>
                      <a:r>
                        <a:rPr lang="en-GB" sz="1100" dirty="0">
                          <a:effectLst/>
                        </a:rPr>
                        <a:t> for: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35156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320 MHz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4×996, 3×996+484, 3×996 (any 3),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2×996+484 (within contiguous 240MHz), 2×996 (within contiguous 240)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AP, STA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3157196"/>
                  </a:ext>
                </a:extLst>
              </a:tr>
            </a:tbl>
          </a:graphicData>
        </a:graphic>
      </p:graphicFrame>
      <p:sp>
        <p:nvSpPr>
          <p:cNvPr id="12" name="Arrow: Down 11">
            <a:extLst>
              <a:ext uri="{FF2B5EF4-FFF2-40B4-BE49-F238E27FC236}">
                <a16:creationId xmlns:a16="http://schemas.microsoft.com/office/drawing/2014/main" id="{FFD106CE-6900-460A-8BA9-142229640B7E}"/>
              </a:ext>
            </a:extLst>
          </p:cNvPr>
          <p:cNvSpPr/>
          <p:nvPr/>
        </p:nvSpPr>
        <p:spPr bwMode="auto">
          <a:xfrm>
            <a:off x="3886200" y="3352801"/>
            <a:ext cx="381000" cy="147808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2684D4C-F581-4E57-B747-3D70A8C87D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264928"/>
              </p:ext>
            </p:extLst>
          </p:nvPr>
        </p:nvGraphicFramePr>
        <p:xfrm>
          <a:off x="1343025" y="5651637"/>
          <a:ext cx="6457950" cy="609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0136">
                  <a:extLst>
                    <a:ext uri="{9D8B030D-6E8A-4147-A177-3AD203B41FA5}">
                      <a16:colId xmlns:a16="http://schemas.microsoft.com/office/drawing/2014/main" val="148149772"/>
                    </a:ext>
                  </a:extLst>
                </a:gridCol>
                <a:gridCol w="2669026">
                  <a:extLst>
                    <a:ext uri="{9D8B030D-6E8A-4147-A177-3AD203B41FA5}">
                      <a16:colId xmlns:a16="http://schemas.microsoft.com/office/drawing/2014/main" val="26287027"/>
                    </a:ext>
                  </a:extLst>
                </a:gridCol>
                <a:gridCol w="2598788">
                  <a:extLst>
                    <a:ext uri="{9D8B030D-6E8A-4147-A177-3AD203B41FA5}">
                      <a16:colId xmlns:a16="http://schemas.microsoft.com/office/drawing/2014/main" val="4043740635"/>
                    </a:ext>
                  </a:extLst>
                </a:gridCol>
              </a:tblGrid>
              <a:tr h="2739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BW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RU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Mandatory in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OFDMA</a:t>
                      </a:r>
                      <a:r>
                        <a:rPr lang="en-GB" sz="1100" dirty="0">
                          <a:effectLst/>
                        </a:rPr>
                        <a:t> for: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325975"/>
                  </a:ext>
                </a:extLst>
              </a:tr>
              <a:tr h="2739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320 MHz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3×996+484, 3×996 (any 3),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2×996+484 (within contiguous 240MHz)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Non-AP STA only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5902587"/>
                  </a:ext>
                </a:extLst>
              </a:tr>
            </a:tbl>
          </a:graphicData>
        </a:graphic>
      </p:graphicFrame>
      <p:sp>
        <p:nvSpPr>
          <p:cNvPr id="14" name="Arrow: Down 13">
            <a:extLst>
              <a:ext uri="{FF2B5EF4-FFF2-40B4-BE49-F238E27FC236}">
                <a16:creationId xmlns:a16="http://schemas.microsoft.com/office/drawing/2014/main" id="{5446C2D9-2453-47AB-8B21-5E0DD362AE8B}"/>
              </a:ext>
            </a:extLst>
          </p:cNvPr>
          <p:cNvSpPr/>
          <p:nvPr/>
        </p:nvSpPr>
        <p:spPr bwMode="auto">
          <a:xfrm>
            <a:off x="4457700" y="5445126"/>
            <a:ext cx="304800" cy="137523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261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DF4AE-FAEB-4751-B338-BE70C4E9C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on 240MHz channel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E2691-59FD-4F1F-A756-2659CAE88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038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channelization in [1], if agreed, will cover all the popular cases of 240MHz transmission.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All the non-staggered 240MHz in LPI;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All the 240MHz in AFC.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Any other unique benefit of defining 240MHz channel/BSS instead of use 320MHz BSS?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More 240MHz channels than 320MHz channels for flexible deployment?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dirty="0"/>
              <a:t>Enterprise deployment prefer smaller BW, e.g. 20/40 instead of &gt;80;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dirty="0"/>
              <a:t>Comparing with 320MHz channels, the number of 240MHz channels is also not sufficient for frequency reuse.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C69C7-2E31-4B73-90CF-3FFCF068F2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64B5E-90A7-472F-97C5-E500CA97E2F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452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8C9D0-A20D-4E36-A523-24B5BC80D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of R2 (R2 updates: P6~P13)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46F29-FAEA-486B-ABB0-C52AAA10A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Concerns of not defining 240MHz PPDU: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Signaling: some of the signaling design is based on the assumption that “240MHz transmission” is 240MHz PPDU.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b="1" dirty="0"/>
              <a:t>Number of modes: </a:t>
            </a:r>
            <a:r>
              <a:rPr lang="en-US" dirty="0"/>
              <a:t>This contribution </a:t>
            </a:r>
            <a:r>
              <a:rPr lang="en-US" b="1" dirty="0"/>
              <a:t>increases/decreases </a:t>
            </a:r>
            <a:r>
              <a:rPr lang="en-US" dirty="0"/>
              <a:t>the modes we agreed in SFD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r>
              <a:rPr lang="en-US" dirty="0"/>
              <a:t>…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dirty="0"/>
              <a:t>Different interpretation of 240MHz transmission. </a:t>
            </a:r>
          </a:p>
          <a:p>
            <a:pPr marL="1228725" lvl="3" indent="-285750">
              <a:buFont typeface="Arial" panose="020B0604020202020204" pitchFamily="34" charset="0"/>
              <a:buChar char="•"/>
            </a:pPr>
            <a:r>
              <a:rPr lang="en-US" dirty="0"/>
              <a:t>E.g. 240MHz transmission and the associated puncturing modes can be present in any 996x3 frequency resource (contiguous/non-contiguous) in 320MHz PPDU. Defining 240MHz PPDU or not doesn’t affect these modes.</a:t>
            </a:r>
          </a:p>
          <a:p>
            <a:pPr marL="1228725" lvl="3" indent="-285750">
              <a:buFont typeface="Arial" panose="020B0604020202020204" pitchFamily="34" charset="0"/>
              <a:buChar char="•"/>
            </a:pPr>
            <a:r>
              <a:rPr lang="en-US" dirty="0"/>
              <a:t>E.g. If defining 240MHz PPDU, there will be only one 240MHz transmission within 320MHz PPDU, which is the one covering the P160.</a:t>
            </a:r>
          </a:p>
          <a:p>
            <a:pPr marL="1228725" lvl="3" indent="-285750">
              <a:buFont typeface="Arial" panose="020B0604020202020204" pitchFamily="34" charset="0"/>
              <a:buChar char="•"/>
            </a:pPr>
            <a:r>
              <a:rPr lang="en-US" dirty="0"/>
              <a:t>E.g. some interpretation in the middle.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But…we need to move forward…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Clean up the modes supported in SFD;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Decide if 240MHz PPDU is defined.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99062-3B4C-4D0C-B67F-77B7669A20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D0F5B-D9DA-4153-BBED-ED5A26F9C6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710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8054C-AFEF-4CB6-BD61-D6E16AB5E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240MHz transmission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62E28-16AB-4452-AB82-11A8FC6C3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05000"/>
            <a:ext cx="7770813" cy="418941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Agreed: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i="1" dirty="0"/>
              <a:t>No 240 channelization;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i="1" dirty="0"/>
              <a:t>240MHz transmission use 320MHz PPDU mask.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precedence to define a xx BW PPDU without xx BW channel and xx BW mask in </a:t>
            </a:r>
            <a:r>
              <a:rPr lang="en-US" dirty="0" err="1"/>
              <a:t>WiFi</a:t>
            </a:r>
            <a:r>
              <a:rPr lang="en-US" dirty="0"/>
              <a:t>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There were 20/40/80/160MHz PPDU and 20/40/80/160MHz mask. But no 60MHz/100MHz PPDU…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Based on the passed SP, 240MHz is a virtual concept in 320MHz PPDU already.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If defining 240MHz PPDU, it’s a duplicated transmission mode with 320MHz with 80MHz punctured.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Any modes/MRU supported in 240MHz transmission can be supported in 320MHz PPDU.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AF9D1C-0DCB-4C87-AC55-96C21EC2C6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8DF55-D795-4259-A61D-CC91199992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162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DE2C8-D6F4-4648-A3F0-1FF7E3825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240MHz transmission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6D121-F3F4-4EEB-84EC-70EC7F7ED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51015"/>
            <a:ext cx="7770813" cy="434339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 new PPDU BW means many changes in spec / product validation.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If we don’t define 240MHz PPDU we can save the efforts of spec drafting in the following subclause: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EHT-SIG: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EHT-SIG RU allocation subfield; Frequency mapping…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Subcarrier and resource allocation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RU index; Null tone index; 20MHz operating within larger BW…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Math equations…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STF sequence, LTF sequence…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Pilot index…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Segment parser…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Non-HT dup..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Tx/Rx </a:t>
            </a:r>
            <a:r>
              <a:rPr lang="en-US" sz="1400" dirty="0" err="1"/>
              <a:t>reqirements</a:t>
            </a:r>
            <a:r>
              <a:rPr lang="en-US" sz="1400" dirty="0"/>
              <a:t>…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CCA.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Strongly prefer not defining 240MHz PPDU.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F3EEB-68A4-42E7-B28D-5E2553C707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E6EB0-A658-4F11-AA60-DBF3E87923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638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78EB4-A15A-48A1-9100-375A856E3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Modes clean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9F806-B887-4E04-89C8-AE8F89DBC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/>
              <a:t>“Any modes/MRU supported in 240MHz transmission can be supported in 320MHz PPDU”.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MRU clarification for 320MHz PPDU (right click to open as excel)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Merging MRU defined for 240MHz into 320MHz PPDU.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1289AD-AAC7-4D03-8709-BB3729A302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B0CC7-1290-4AB1-9CDB-3C01AF297B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3B1BDBE-DD05-4CBE-BEA6-4DF80A5424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584793"/>
              </p:ext>
            </p:extLst>
          </p:nvPr>
        </p:nvGraphicFramePr>
        <p:xfrm>
          <a:off x="3601993" y="4216398"/>
          <a:ext cx="2014627" cy="195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Worksheet" r:id="rId3" imgW="12173061" imgH="11817438" progId="Excel.Sheet.12">
                  <p:embed/>
                </p:oleObj>
              </mc:Choice>
              <mc:Fallback>
                <p:oleObj name="Worksheet" r:id="rId3" imgW="12173061" imgH="1181743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01993" y="4216398"/>
                        <a:ext cx="2014627" cy="195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6953380"/>
      </p:ext>
    </p:extLst>
  </p:cSld>
  <p:clrMapOvr>
    <a:masterClrMapping/>
  </p:clrMapOvr>
</p:sld>
</file>

<file path=ppt/theme/theme1.xml><?xml version="1.0" encoding="utf-8"?>
<a:theme xmlns:a="http://schemas.openxmlformats.org/drawingml/2006/main" name="IEEE_Temple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0-0426-00-00be-multi-link-TSF-discussion.pptx  -  Read-Only" id="{C033116A-52A4-4FE5-A479-F954B6034610}" vid="{D3AEDFAA-43FB-4A78-BF12-345B2D72A3C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11-20-0674-01-00be_Forward compatible OFDMA</Template>
  <TotalTime>168619</TotalTime>
  <Words>1436</Words>
  <Application>Microsoft Office PowerPoint</Application>
  <PresentationFormat>On-screen Show (4:3)</PresentationFormat>
  <Paragraphs>243</Paragraphs>
  <Slides>21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Times New Roman</vt:lpstr>
      <vt:lpstr>IEEE_Templet</vt:lpstr>
      <vt:lpstr>Microsoft Excel Worksheet</vt:lpstr>
      <vt:lpstr>240MHz transmission</vt:lpstr>
      <vt:lpstr>Background</vt:lpstr>
      <vt:lpstr>Considerations on 240MHz PPDU</vt:lpstr>
      <vt:lpstr>Considerations on 240MHz PPDU Cont’d</vt:lpstr>
      <vt:lpstr>Considerations on 240MHz channel</vt:lpstr>
      <vt:lpstr>Background of R2 (R2 updates: P6~P13)</vt:lpstr>
      <vt:lpstr>Thoughts on 240MHz transmission (1/2)</vt:lpstr>
      <vt:lpstr>Thoughts on 240MHz transmission (2/2)</vt:lpstr>
      <vt:lpstr>Modes clean up</vt:lpstr>
      <vt:lpstr>MRU defined for 240MHz transmission</vt:lpstr>
      <vt:lpstr>996+484</vt:lpstr>
      <vt:lpstr>996x2</vt:lpstr>
      <vt:lpstr>Summary</vt:lpstr>
      <vt:lpstr>SP1</vt:lpstr>
      <vt:lpstr>SP2a</vt:lpstr>
      <vt:lpstr>SP2b</vt:lpstr>
      <vt:lpstr>SP2d</vt:lpstr>
      <vt:lpstr>SP2c</vt:lpstr>
      <vt:lpstr>SP2</vt:lpstr>
      <vt:lpstr>Reference</vt:lpstr>
      <vt:lpstr>Backup - Mask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CTPClassification=CTP_IC:VisualMarkings=, CTPClassification=CTP_NT</cp:keywords>
  <cp:lastModifiedBy>Chen, Xiaogang C</cp:lastModifiedBy>
  <cp:revision>2447</cp:revision>
  <cp:lastPrinted>1998-02-10T13:28:06Z</cp:lastPrinted>
  <dcterms:created xsi:type="dcterms:W3CDTF">2009-12-02T19:05:24Z</dcterms:created>
  <dcterms:modified xsi:type="dcterms:W3CDTF">2020-07-27T22:44:54Z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a17d8420-215b-4a91-ac8e-a0fd9220f6ad</vt:lpwstr>
  </property>
  <property fmtid="{D5CDD505-2E9C-101B-9397-08002B2CF9AE}" pid="4" name="CTP_BU">
    <vt:lpwstr>NA</vt:lpwstr>
  </property>
  <property fmtid="{D5CDD505-2E9C-101B-9397-08002B2CF9AE}" pid="5" name="CTP_TimeStamp">
    <vt:lpwstr>2020-07-27 22:44:54Z</vt:lpwstr>
  </property>
  <property fmtid="{D5CDD505-2E9C-101B-9397-08002B2CF9AE}" pid="6" name="CTPClassification">
    <vt:lpwstr>CTP_NT</vt:lpwstr>
  </property>
  <property fmtid="{D5CDD505-2E9C-101B-9397-08002B2CF9AE}" pid="7" name="CTP_IDSID">
    <vt:lpwstr>NA</vt:lpwstr>
  </property>
  <property fmtid="{D5CDD505-2E9C-101B-9397-08002B2CF9AE}" pid="8" name="CTP_WWID">
    <vt:lpwstr>NA</vt:lpwstr>
  </property>
</Properties>
</file>