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4" r:id="rId3"/>
    <p:sldId id="369" r:id="rId4"/>
    <p:sldId id="377" r:id="rId5"/>
    <p:sldId id="370" r:id="rId6"/>
    <p:sldId id="387" r:id="rId7"/>
    <p:sldId id="385" r:id="rId8"/>
    <p:sldId id="388" r:id="rId9"/>
    <p:sldId id="381" r:id="rId10"/>
    <p:sldId id="382" r:id="rId11"/>
    <p:sldId id="383" r:id="rId12"/>
    <p:sldId id="384" r:id="rId13"/>
    <p:sldId id="326" r:id="rId14"/>
    <p:sldId id="368" r:id="rId15"/>
    <p:sldId id="389" r:id="rId16"/>
    <p:sldId id="378" r:id="rId17"/>
    <p:sldId id="37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132" d="100"/>
          <a:sy n="132" d="100"/>
        </p:scale>
        <p:origin x="112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63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7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7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8B50A-9888-4CA3-BFB7-AE391013B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A7F4B93-1CD7-42BE-9195-0EC635C22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CAB04-DBDD-4E82-9BAF-14AA4D4B8D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27322D-556D-47DE-A01A-63E62A62F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18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0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5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2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802.11-20/0954r2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8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69" r:id="rId10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240MHz transmission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06/29/20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42784"/>
              </p:ext>
            </p:extLst>
          </p:nvPr>
        </p:nvGraphicFramePr>
        <p:xfrm>
          <a:off x="1600200" y="27584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Qinghua 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Feng Jiang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Daniel Bravo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Thomas Kenney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Laurent Cariou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2F66-44E4-4C33-A67A-D6D4670E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MRU defined for 240MHz </a:t>
            </a:r>
            <a:r>
              <a:rPr lang="en-US" i="1" dirty="0"/>
              <a:t>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54D1-FFD9-4A95-8D85-02A0C03D6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240MHz transmission is valid in 320MHz?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All valid 80MHz x 3?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Any MRU defined will be valid for every 240/160+80MHz definition. 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Too many modes. We avoided this route in 320MHz PPDU.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Only the one covers P160?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Reduced ~75% of the modes comparing with the one above...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/>
              <a:t>In 320Mhz PPDU, propose to only allow </a:t>
            </a:r>
            <a:r>
              <a:rPr lang="en-US" sz="1900" b="1" i="1" dirty="0"/>
              <a:t>puncturing</a:t>
            </a:r>
            <a:r>
              <a:rPr lang="en-US" sz="1900" b="1" dirty="0"/>
              <a:t> 240-1 and 240-2.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Note that 240-1,2,3,4 are allowed as un-punctured (320MHz with 80MHz punctured)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3AE7-7EC6-4C8D-A5AE-AF3286664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2696-CBD1-44EC-A69B-51CA4A5CA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52C66B-A316-42F7-B3D5-3472BF4E6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27" y="4853441"/>
            <a:ext cx="7174759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3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6C91-933F-4C86-A81E-8529D959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996+484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A47E-1717-45C3-93B7-E4B0047C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996+484 straddle 80-2 and 80-3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Straddle P160 and S160 is disallowed in 320MHz PPDU but allowed in 240Mhz transmission;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The group agree 240MHz transmission will be implemented with 320MHz Tx/Rx chain. Propose to use the rule defined for 320MHz PPDU.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5B2C6-30F7-4EA1-A5AA-E9C9078AEE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A693A-CCDD-4163-9E0D-265A7F59B2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74E3E7-EA6A-48A3-A92D-F570E7912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184" y="3657600"/>
            <a:ext cx="7002246" cy="118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8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D45E-EB84-4930-8844-A128F4E5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996x2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3B876-D059-44AC-9DD0-D0925DFE2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996x2-1 and 996x2-2 shall not be allowed.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Indicated as 160Mhz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996x2 only cover S160 is not valid.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 propose to disallow the two options 996x2-3,4.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80MHz hole in the middle may be risky depends on the puncturing mask definition.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DB661-4A75-4745-913C-69EDD2409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17F3-5904-4B49-8C14-DF7280814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9C3A6A-C6E0-4024-A192-A55F2E55C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613" y="3962400"/>
            <a:ext cx="5017388" cy="10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 to not define 240MHz PPDU in 11be.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Simplify the spec draft;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Reduce modes of validation;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 better balance between complexity and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1003"/>
            <a:ext cx="7772400" cy="4482597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no 240MHz PPDU is defined in 11be. 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240Mhz transmission is defined as 320MHz PPDU with 80Mhz punctured.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punctured 80MHz is either the left 80MHz or the right 80MHz in the 320MHz PPDU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How to merge the MRUs defined for 240MHz transmission into 320MHz PPDU is TBD.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4B93-AD37-4A3F-8A52-F4AA3A68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EBB96-3C48-44B1-9D34-6E834C9E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the table below defines all options for MRU 996x4, 996x3, 996+484, and 484+242 in 320MHz PPDU.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F8ACF-A658-4649-B278-9A0EEF0CD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A59BD-5230-4A7A-B506-A010CAFEE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0A1823-2C67-4E7D-A9BF-C98157862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4394" y="2782302"/>
            <a:ext cx="4873626" cy="355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3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9707-D90D-45E0-82C8-500F4109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C3A7F-808A-482C-9F8A-0557E6D9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11-20-0953-00 “320MHz channelization”.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7829-4EDC-474F-955B-B108816F7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8476-CC94-4A7A-A8A4-E13FC48ED0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24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7D82-C19F-4B66-95A6-5B8B7784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-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CD3F-9B43-435A-9BDB-6D4F05394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Black: 320MHz PPDU mask (scaling of 160MHz)</a:t>
            </a:r>
          </a:p>
          <a:p>
            <a:r>
              <a:rPr lang="en-US" dirty="0"/>
              <a:t>Red: 320MHz PPDU mask + puncture mask</a:t>
            </a:r>
          </a:p>
          <a:p>
            <a:r>
              <a:rPr lang="en-US" dirty="0"/>
              <a:t>Green: 240MHz PPDU mask (scaling of 160MHz)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E4F6E-95D8-42E5-8F7B-89A61F928C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DE280-E58F-4809-8A9F-72BA5263AF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D808E-3519-479F-939E-95524458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0397"/>
            <a:ext cx="6813451" cy="32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Definition of the 240MHz transmission is not clear in the SFD.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Dedicated 240MHz PPDU or 320MHz PPDU with 80MHz punctured?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we need to define 240MHz channel and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Alt.1: Reuse 320MHz PPDU, 320MHz channelization.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Alt.2: Define a dedicated 240MHz PPDU, 240MHz channelization.</a:t>
            </a:r>
          </a:p>
          <a:p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7B71-E072-46DE-A4F4-828759F9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485C-E57D-418D-A507-BB5046C08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Very likely there will be no 240MHz </a:t>
            </a:r>
            <a:r>
              <a:rPr lang="en-US" sz="2000" i="1" dirty="0"/>
              <a:t>only</a:t>
            </a:r>
            <a:r>
              <a:rPr lang="en-US" sz="2000" dirty="0"/>
              <a:t> STA.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STA will reuse the 320MHz baseband processing or even RF;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996*3 RU is already supported in 320MHz PPDU as a punctured mode;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320MHz receiver should be able to handle the case that an OBSS is in the punctured 80MHz.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will use the same mask as 320MHz punctured 80MHz;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is becoming a virtual concept.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Define 240MHz PPDU means a new mode with many related sub-topic to discuss and product verifications. E.g.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STF/LTF sequence, Tx/Rx requirements, and any BW related issues;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But the checkbox is still 320MHz supported in the product.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240MHz PPDU will simplify the spec and product verification.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88295-3407-4C16-8B59-85FA2D234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53ABB-8BBD-43BE-B866-630291CC5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1B9F-0189-4352-8116-E5AE5F42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D514-91F5-463A-A14C-20EAA5A3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587"/>
            <a:ext cx="7772400" cy="42680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Example: MRUs defined for 240MHz merge to 320MHz PPDU without add any new entry or remove any existing entries.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MRU merging should be the only addendum of not defining 240MHz PPDU.</a:t>
            </a:r>
          </a:p>
          <a:p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856DA-0C09-4272-8731-6DBB84C84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83FFB-C4DB-41D4-9C6E-5D16985038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DB7B4D-A0ED-4FEC-A09C-9F5BD6D6D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01326"/>
              </p:ext>
            </p:extLst>
          </p:nvPr>
        </p:nvGraphicFramePr>
        <p:xfrm>
          <a:off x="1343025" y="2727979"/>
          <a:ext cx="645795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3×996, 2×996+484, 2×996 (any 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355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920C7C-19C4-4D05-BF55-D0BFAF6FB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516811"/>
              </p:ext>
            </p:extLst>
          </p:nvPr>
        </p:nvGraphicFramePr>
        <p:xfrm>
          <a:off x="1343025" y="4572000"/>
          <a:ext cx="6457950" cy="821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 </a:t>
                      </a:r>
                      <a:r>
                        <a:rPr lang="en-GB" sz="1100" dirty="0">
                          <a:effectLst/>
                        </a:rPr>
                        <a:t>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2×996+484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465924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3×996+484, 3×996 (any 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3281B00-FD17-472B-B0A4-1516683A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05177"/>
              </p:ext>
            </p:extLst>
          </p:nvPr>
        </p:nvGraphicFramePr>
        <p:xfrm>
          <a:off x="1343025" y="3544887"/>
          <a:ext cx="645795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320 MHz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240MHz), 2×996 (within contiguous 240)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sp>
        <p:nvSpPr>
          <p:cNvPr id="12" name="Arrow: Down 11">
            <a:extLst>
              <a:ext uri="{FF2B5EF4-FFF2-40B4-BE49-F238E27FC236}">
                <a16:creationId xmlns:a16="http://schemas.microsoft.com/office/drawing/2014/main" id="{FFD106CE-6900-460A-8BA9-142229640B7E}"/>
              </a:ext>
            </a:extLst>
          </p:cNvPr>
          <p:cNvSpPr/>
          <p:nvPr/>
        </p:nvSpPr>
        <p:spPr bwMode="auto">
          <a:xfrm>
            <a:off x="3886200" y="3352801"/>
            <a:ext cx="381000" cy="1478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684D4C-F581-4E57-B747-3D70A8C87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64928"/>
              </p:ext>
            </p:extLst>
          </p:nvPr>
        </p:nvGraphicFramePr>
        <p:xfrm>
          <a:off x="1343025" y="5651637"/>
          <a:ext cx="6457950" cy="609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5446C2D9-2453-47AB-8B21-5E0DD362AE8B}"/>
              </a:ext>
            </a:extLst>
          </p:cNvPr>
          <p:cNvSpPr/>
          <p:nvPr/>
        </p:nvSpPr>
        <p:spPr bwMode="auto">
          <a:xfrm>
            <a:off x="4457700" y="5445126"/>
            <a:ext cx="304800" cy="13752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DF4AE-FAEB-4751-B338-BE70C4E9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2691-59FD-4F1F-A756-2659CAE8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channelization in [1], if agreed, will cover all the popular cases of 240MHz transmission.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non-staggered 240MHz in LPI;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240MHz in AFC.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other unique benefit of defining 240MHz channel/BSS instead of use 320MHz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More 240MHz channels than 320MHz channels for flexible deployment?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Enterprise deployment prefer smaller BW, e.g. 20/40 instead of &gt;80;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Comparing with 320MHz channels, the number of 240MHz channels is also not sufficient for frequency reuse.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69C7-2E31-4B73-90CF-3FFCF068F2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64B5E-90A7-472F-97C5-E500CA97E2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8C9D0-A20D-4E36-A523-24B5BC80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R2 (R2 updates: P6~P13)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46F29-FAEA-486B-ABB0-C52AAA10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Concerns of not defining 240MHz PPDU: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Signaling: some of the signaling design is based on the assumption that “240MHz transmission” is 240MHz PPDU.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1" dirty="0"/>
              <a:t>Number of modes: </a:t>
            </a:r>
            <a:r>
              <a:rPr lang="en-US" dirty="0"/>
              <a:t>This contribution </a:t>
            </a:r>
            <a:r>
              <a:rPr lang="en-US" b="1" dirty="0"/>
              <a:t>increases/decreases </a:t>
            </a:r>
            <a:r>
              <a:rPr lang="en-US" dirty="0"/>
              <a:t>the modes we agreed in SFD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…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Different interpretation of 240MHz transmission. 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240MHz transmission and the associated puncturing modes can be present in any 996x3 frequency resource (contiguous/non-contiguous) in 320MHz PPDU. Defining 240MHz PPDU or not doesn’t affect these modes.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If defining 240MHz PPDU, there will be only one 240MHz transmission within 320MHz PPDU, which is the one covering the P160.</a:t>
            </a:r>
          </a:p>
          <a:p>
            <a:pPr marL="1228725" lvl="3" indent="-285750">
              <a:buFont typeface="Arial" panose="020B0604020202020204" pitchFamily="34" charset="0"/>
              <a:buChar char="•"/>
            </a:pPr>
            <a:r>
              <a:rPr lang="en-US" dirty="0"/>
              <a:t>E.g. some interpretation in the middle.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But…we need to move forward…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Clean up the modes supported in SFD;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Decide if 240MHz PPDU is defined.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99062-3B4C-4D0C-B67F-77B7669A20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0F5B-D9DA-4153-BBED-ED5A26F9C6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8054C-AFEF-4CB6-BD61-D6E16AB5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240MHz transmission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62E28-16AB-4452-AB82-11A8FC6C3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1894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Agreed: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i="1" dirty="0"/>
              <a:t>No 240 channelization;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i="1" dirty="0"/>
              <a:t>240MHz transmission use 320MHz PPDU mask.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precedence to define a xx BW PPDU without xx BW channel and xx BW mask in </a:t>
            </a:r>
            <a:r>
              <a:rPr lang="en-US" dirty="0" err="1"/>
              <a:t>WiFi</a:t>
            </a:r>
            <a:r>
              <a:rPr lang="en-US" dirty="0"/>
              <a:t>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There were 20/40/80/160MHz PPDU and 20/40/80/160MHz mask. But no 60MHz/100MHz PPDU…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Based on the passed SP, 240MHz is a virtual concept in 320MHz PPDU already.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If defining 240MHz PPDU, it’s a duplicated transmission mode with 320MHz with 80MHz punctured.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modes/MRU supported in 240MHz transmission can be supported in 320MHz PPDU.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9D1C-0DCB-4C87-AC55-96C21EC2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8DF55-D795-4259-A61D-CC91199992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6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E2C8-D6F4-4648-A3F0-1FF7E382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240MHz transmission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6D121-F3F4-4EEB-84EC-70EC7F7ED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new PPDU BW means many changes in spec / product validation.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we don’t define 240MHz PPDU we can save the efforts of spec drafting in the following subclause: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EHT-SIG: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EHT-SIG RU allocation subfield; Frequency mapping…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Subcarrier and resource allocation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RU index; Null tone index; 20MHz operating within larger BW…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Math equations…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STF sequence, LTF sequence…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Pilot index…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Segment parser…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Non-HT dup..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Tx/Rx </a:t>
            </a:r>
            <a:r>
              <a:rPr lang="en-US" sz="1400" dirty="0" err="1"/>
              <a:t>reqirements</a:t>
            </a:r>
            <a:r>
              <a:rPr lang="en-US" sz="1400" dirty="0"/>
              <a:t>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Strongly prefer not defining 240MHz PPDU.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F3EEB-68A4-42E7-B28D-5E2553C707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E6EB0-A658-4F11-AA60-DBF3E87923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3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8EB4-A15A-48A1-9100-375A856E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clean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9F806-B887-4E04-89C8-AE8F89DBC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/>
              <a:t>“Any modes/MRU supported in 240MHz transmission can be supported in 320MHz PPDU”.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MRU clarification for 320MHz PPDU (right click to open as excel)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Merging MRU defined for 240MHz into 320MHz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289AD-AAC7-4D03-8709-BB3729A3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B0CC7-1290-4AB1-9CDB-3C01AF297B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6D3239-DBCF-467C-9A0D-9305504B48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599495"/>
              </p:ext>
            </p:extLst>
          </p:nvPr>
        </p:nvGraphicFramePr>
        <p:xfrm>
          <a:off x="2971800" y="4163555"/>
          <a:ext cx="3452636" cy="2008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Worksheet" r:id="rId3" imgW="22847177" imgH="13290725" progId="Excel.Sheet.12">
                  <p:embed/>
                </p:oleObj>
              </mc:Choice>
              <mc:Fallback>
                <p:oleObj name="Worksheet" r:id="rId3" imgW="22847177" imgH="132907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4163555"/>
                        <a:ext cx="3452636" cy="2008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95338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11-20-0674-01-00be_Forward compatible OFDMA</Template>
  <TotalTime>168513</TotalTime>
  <Words>1305</Words>
  <Application>Microsoft Office PowerPoint</Application>
  <PresentationFormat>On-screen Show (4:3)</PresentationFormat>
  <Paragraphs>210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IEEE_Templet</vt:lpstr>
      <vt:lpstr>Microsoft Excel Worksheet</vt:lpstr>
      <vt:lpstr>240MHz transmission</vt:lpstr>
      <vt:lpstr>Background</vt:lpstr>
      <vt:lpstr>Considerations on 240MHz PPDU</vt:lpstr>
      <vt:lpstr>Considerations on 240MHz PPDU Cont’d</vt:lpstr>
      <vt:lpstr>Considerations on 240MHz channel</vt:lpstr>
      <vt:lpstr>Background of R2 (R2 updates: P6~P13)</vt:lpstr>
      <vt:lpstr>Thoughts on 240MHz transmission (1/2)</vt:lpstr>
      <vt:lpstr>Thoughts on 240MHz transmission (2/2)</vt:lpstr>
      <vt:lpstr>Modes clean up</vt:lpstr>
      <vt:lpstr>MRU defined for 240MHz transmission</vt:lpstr>
      <vt:lpstr>996+484</vt:lpstr>
      <vt:lpstr>996x2</vt:lpstr>
      <vt:lpstr>Summary</vt:lpstr>
      <vt:lpstr>SP1</vt:lpstr>
      <vt:lpstr>SP2a</vt:lpstr>
      <vt:lpstr>Reference</vt:lpstr>
      <vt:lpstr>Backup - Mask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2435</cp:revision>
  <cp:lastPrinted>1998-02-10T13:28:06Z</cp:lastPrinted>
  <dcterms:created xsi:type="dcterms:W3CDTF">2009-12-02T19:05:24Z</dcterms:created>
  <dcterms:modified xsi:type="dcterms:W3CDTF">2020-07-23T16:51:14Z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a17d8420-215b-4a91-ac8e-a0fd9220f6ad</vt:lpwstr>
  </property>
  <property fmtid="{D5CDD505-2E9C-101B-9397-08002B2CF9AE}" pid="4" name="CTP_BU">
    <vt:lpwstr>NA</vt:lpwstr>
  </property>
  <property fmtid="{D5CDD505-2E9C-101B-9397-08002B2CF9AE}" pid="5" name="CTP_TimeStamp">
    <vt:lpwstr>2020-07-23 16:51:14Z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