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0" r:id="rId1"/>
  </p:sldMasterIdLst>
  <p:notesMasterIdLst>
    <p:notesMasterId r:id="rId11"/>
  </p:notesMasterIdLst>
  <p:handoutMasterIdLst>
    <p:handoutMasterId r:id="rId12"/>
  </p:handoutMasterIdLst>
  <p:sldIdLst>
    <p:sldId id="269" r:id="rId2"/>
    <p:sldId id="354" r:id="rId3"/>
    <p:sldId id="369" r:id="rId4"/>
    <p:sldId id="377" r:id="rId5"/>
    <p:sldId id="370" r:id="rId6"/>
    <p:sldId id="326" r:id="rId7"/>
    <p:sldId id="368" r:id="rId8"/>
    <p:sldId id="378" r:id="rId9"/>
    <p:sldId id="373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Laurent Cariou" initials="LC" lastIdx="7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94912" autoAdjust="0"/>
  </p:normalViewPr>
  <p:slideViewPr>
    <p:cSldViewPr>
      <p:cViewPr varScale="1">
        <p:scale>
          <a:sx n="132" d="100"/>
          <a:sy n="132" d="100"/>
        </p:scale>
        <p:origin x="112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792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563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87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848B50A-9888-4CA3-BFB7-AE391013B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A7F4B93-1CD7-42BE-9195-0EC635C220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51CAB04-DBDD-4E82-9BAF-14AA4D4B8D4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327322D-556D-47DE-A01A-63E62A62F4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29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8F4836A-5022-4C69-8E5B-431585B9E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818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18AFC0-6473-45EF-91B1-CD3A90217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43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996AC6B-C208-489E-B73D-399EC1434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0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0C3D2FD-CABA-4607-99FD-F5D3D3B44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075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7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42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70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2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802.11-20/0954r0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89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69" r:id="rId10"/>
  </p:sldLayoutIdLst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240MHz transmission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06/29/20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r>
              <a:rPr lang="en-US" dirty="0"/>
              <a:t>Intel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442784"/>
              </p:ext>
            </p:extLst>
          </p:nvPr>
        </p:nvGraphicFramePr>
        <p:xfrm>
          <a:off x="1600200" y="275844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Xiaogang 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Xiaogang.c.chen@intel.com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Qinghua 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Feng Jiang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Daniel Bravo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13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Thomas Kenney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Laurent Cariou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9448-A37F-457E-97BD-D4A89F3A6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DF7E0-5CC6-45EA-83A8-3F2490971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4999"/>
            <a:ext cx="7772400" cy="449580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Definition of the 240MHz transmission is not clear in the SFD.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Dedicated 240MHz PPDU or 320MHz PPDU with 80MHz punctured?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Do we need to define 240MHz channel and BSS?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Alt.1: Reuse 320MHz PPDU, 320MHz channelization.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Alt.2: Define a dedicated 240MHz PPDU, 240MHz channelization.</a:t>
            </a:r>
          </a:p>
          <a:p>
            <a:endParaRPr lang="en-US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E0D50-364C-42C8-B938-04C7B6873E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DA29C-4872-40BB-BFE8-C5919B9A33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201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E7B71-E072-46DE-A4F4-828759F9B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240MHz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3485C-E57D-418D-A507-BB5046C08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91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Very likely there will be no 240MHz </a:t>
            </a:r>
            <a:r>
              <a:rPr lang="en-US" sz="2000" i="1" dirty="0"/>
              <a:t>only</a:t>
            </a:r>
            <a:r>
              <a:rPr lang="en-US" sz="2000" dirty="0"/>
              <a:t> STA.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240MHz STA will reuse the 320MHz baseband processing or even RF;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996*3 RU is already supported in 320MHz PPDU as a punctured mode;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320MHz receiver should be able to handle the case that an OBSS is in the punctured 80MHz.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240MHz PPDU, even defined, will use the same mask as 320MHz punctured 80MHz;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240MHz PPDU, even defined, is becoming a virtual concept.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Define 240MHz PPDU means a new mode with many related sub-topic to discuss and product verifications. E.g.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STF/LTF sequence, Tx/Rx requirements, and any BW related issues;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But the checkbox is still 320MHz supported in the product.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No 240MHz PPDU will simplify the spec and product verification.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88295-3407-4C16-8B59-85FA2D2344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53ABB-8BBD-43BE-B866-630291CC52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7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B1B9F-0189-4352-8116-E5AE5F42B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240MHz PPDU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FD514-91F5-463A-A14C-20EAA5A36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5587"/>
            <a:ext cx="7772400" cy="42680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Example: MRUs defined for 240MHz merge to 320MHz PPDU without add any new entry or remove any existing entries.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MRU merging should be the only addendum of not defining 240MHz PPDU.</a:t>
            </a:r>
          </a:p>
          <a:p>
            <a:endParaRPr lang="en-US" sz="1600" dirty="0"/>
          </a:p>
          <a:p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856DA-0C09-4272-8731-6DBB84C84A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83FFB-C4DB-41D4-9C6E-5D16985038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4DB7B4D-A0ED-4FEC-A09C-9F5BD6D6D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501326"/>
              </p:ext>
            </p:extLst>
          </p:nvPr>
        </p:nvGraphicFramePr>
        <p:xfrm>
          <a:off x="1343025" y="2727979"/>
          <a:ext cx="6457950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375">
                  <a:extLst>
                    <a:ext uri="{9D8B030D-6E8A-4147-A177-3AD203B41FA5}">
                      <a16:colId xmlns:a16="http://schemas.microsoft.com/office/drawing/2014/main" val="4247890383"/>
                    </a:ext>
                  </a:extLst>
                </a:gridCol>
                <a:gridCol w="3248025">
                  <a:extLst>
                    <a:ext uri="{9D8B030D-6E8A-4147-A177-3AD203B41FA5}">
                      <a16:colId xmlns:a16="http://schemas.microsoft.com/office/drawing/2014/main" val="2609726353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3635431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Mandatory in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Non-OFDMA</a:t>
                      </a:r>
                      <a:r>
                        <a:rPr lang="en-GB" sz="1100" dirty="0">
                          <a:effectLst/>
                        </a:rPr>
                        <a:t> for: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3515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240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3×996, 2×996+484, 2×996 (any 2)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AP, STA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3355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320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4×996, 3×996+484, 3×996 (any 3)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AP, STA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315719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2920C7C-19C4-4D05-BF55-D0BFAF6FBF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516811"/>
              </p:ext>
            </p:extLst>
          </p:nvPr>
        </p:nvGraphicFramePr>
        <p:xfrm>
          <a:off x="1343025" y="4572000"/>
          <a:ext cx="6457950" cy="821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0136">
                  <a:extLst>
                    <a:ext uri="{9D8B030D-6E8A-4147-A177-3AD203B41FA5}">
                      <a16:colId xmlns:a16="http://schemas.microsoft.com/office/drawing/2014/main" val="148149772"/>
                    </a:ext>
                  </a:extLst>
                </a:gridCol>
                <a:gridCol w="2669026">
                  <a:extLst>
                    <a:ext uri="{9D8B030D-6E8A-4147-A177-3AD203B41FA5}">
                      <a16:colId xmlns:a16="http://schemas.microsoft.com/office/drawing/2014/main" val="26287027"/>
                    </a:ext>
                  </a:extLst>
                </a:gridCol>
                <a:gridCol w="2598788">
                  <a:extLst>
                    <a:ext uri="{9D8B030D-6E8A-4147-A177-3AD203B41FA5}">
                      <a16:colId xmlns:a16="http://schemas.microsoft.com/office/drawing/2014/main" val="4043740635"/>
                    </a:ext>
                  </a:extLst>
                </a:gridCol>
              </a:tblGrid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BW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Mandatory in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OFDMA </a:t>
                      </a:r>
                      <a:r>
                        <a:rPr lang="en-GB" sz="1100" dirty="0">
                          <a:effectLst/>
                        </a:rPr>
                        <a:t>for: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325975"/>
                  </a:ext>
                </a:extLst>
              </a:tr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240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2×996+484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Non-AP STA only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6465924"/>
                  </a:ext>
                </a:extLst>
              </a:tr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320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3×996+484, 3×996 (any 3)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Non-AP STA only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5902587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3281B00-FD17-472B-B0A4-1516683A9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705177"/>
              </p:ext>
            </p:extLst>
          </p:nvPr>
        </p:nvGraphicFramePr>
        <p:xfrm>
          <a:off x="1343025" y="3544887"/>
          <a:ext cx="6457950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375">
                  <a:extLst>
                    <a:ext uri="{9D8B030D-6E8A-4147-A177-3AD203B41FA5}">
                      <a16:colId xmlns:a16="http://schemas.microsoft.com/office/drawing/2014/main" val="4247890383"/>
                    </a:ext>
                  </a:extLst>
                </a:gridCol>
                <a:gridCol w="3248025">
                  <a:extLst>
                    <a:ext uri="{9D8B030D-6E8A-4147-A177-3AD203B41FA5}">
                      <a16:colId xmlns:a16="http://schemas.microsoft.com/office/drawing/2014/main" val="2609726353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3635431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Mandatory in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Non-OFDMA</a:t>
                      </a:r>
                      <a:r>
                        <a:rPr lang="en-GB" sz="1100" dirty="0">
                          <a:effectLst/>
                        </a:rPr>
                        <a:t> for: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3515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320 MHz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4×996, 3×996+484, 3×996 (any 3),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2×996+484 (within contiguous 240MHz), 2×996 (within contiguous 240)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AP, STA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3157196"/>
                  </a:ext>
                </a:extLst>
              </a:tr>
            </a:tbl>
          </a:graphicData>
        </a:graphic>
      </p:graphicFrame>
      <p:sp>
        <p:nvSpPr>
          <p:cNvPr id="12" name="Arrow: Down 11">
            <a:extLst>
              <a:ext uri="{FF2B5EF4-FFF2-40B4-BE49-F238E27FC236}">
                <a16:creationId xmlns:a16="http://schemas.microsoft.com/office/drawing/2014/main" id="{FFD106CE-6900-460A-8BA9-142229640B7E}"/>
              </a:ext>
            </a:extLst>
          </p:cNvPr>
          <p:cNvSpPr/>
          <p:nvPr/>
        </p:nvSpPr>
        <p:spPr bwMode="auto">
          <a:xfrm>
            <a:off x="3886200" y="3352801"/>
            <a:ext cx="381000" cy="147808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2684D4C-F581-4E57-B747-3D70A8C87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264928"/>
              </p:ext>
            </p:extLst>
          </p:nvPr>
        </p:nvGraphicFramePr>
        <p:xfrm>
          <a:off x="1343025" y="5651637"/>
          <a:ext cx="6457950" cy="609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0136">
                  <a:extLst>
                    <a:ext uri="{9D8B030D-6E8A-4147-A177-3AD203B41FA5}">
                      <a16:colId xmlns:a16="http://schemas.microsoft.com/office/drawing/2014/main" val="148149772"/>
                    </a:ext>
                  </a:extLst>
                </a:gridCol>
                <a:gridCol w="2669026">
                  <a:extLst>
                    <a:ext uri="{9D8B030D-6E8A-4147-A177-3AD203B41FA5}">
                      <a16:colId xmlns:a16="http://schemas.microsoft.com/office/drawing/2014/main" val="26287027"/>
                    </a:ext>
                  </a:extLst>
                </a:gridCol>
                <a:gridCol w="2598788">
                  <a:extLst>
                    <a:ext uri="{9D8B030D-6E8A-4147-A177-3AD203B41FA5}">
                      <a16:colId xmlns:a16="http://schemas.microsoft.com/office/drawing/2014/main" val="4043740635"/>
                    </a:ext>
                  </a:extLst>
                </a:gridCol>
              </a:tblGrid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BW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Mandatory in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OFDMA</a:t>
                      </a:r>
                      <a:r>
                        <a:rPr lang="en-GB" sz="1100" dirty="0">
                          <a:effectLst/>
                        </a:rPr>
                        <a:t> for: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325975"/>
                  </a:ext>
                </a:extLst>
              </a:tr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320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3×996+484, 3×996 (any 3),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2×996+484 (within contiguous 240MHz)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Non-AP STA only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5902587"/>
                  </a:ext>
                </a:extLst>
              </a:tr>
            </a:tbl>
          </a:graphicData>
        </a:graphic>
      </p:graphicFrame>
      <p:sp>
        <p:nvSpPr>
          <p:cNvPr id="14" name="Arrow: Down 13">
            <a:extLst>
              <a:ext uri="{FF2B5EF4-FFF2-40B4-BE49-F238E27FC236}">
                <a16:creationId xmlns:a16="http://schemas.microsoft.com/office/drawing/2014/main" id="{5446C2D9-2453-47AB-8B21-5E0DD362AE8B}"/>
              </a:ext>
            </a:extLst>
          </p:cNvPr>
          <p:cNvSpPr/>
          <p:nvPr/>
        </p:nvSpPr>
        <p:spPr bwMode="auto">
          <a:xfrm>
            <a:off x="4457700" y="5445126"/>
            <a:ext cx="304800" cy="137523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261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DF4AE-FAEB-4751-B338-BE70C4E9C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240MHz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2691-59FD-4F1F-A756-2659CAE88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channelization in [1], if agreed, will cover all the popular cases of 240MHz transmission.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All the non-staggered 240MHz in LPI;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All the 240MHz in AFC.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Any other unique benefit of defining 240MHz channel/BSS instead of use 320MHz BSS?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More 240MHz channels than 320MHz channels for flexible deployment?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dirty="0"/>
              <a:t>Enterprise deployment prefer smaller BW, e.g. 20/40 instead of &gt;80;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dirty="0"/>
              <a:t>Comparing with 320MHz channels, the number of 240MHz channels is also not sufficient for frequency reuse.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C69C7-2E31-4B73-90CF-3FFCF068F2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64B5E-90A7-472F-97C5-E500CA97E2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5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Propose to not define 240MHz PPDU and 240MHz channel in 11be.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Simplify the spec draft;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Reduce modes of validation;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A better balance between complexity and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4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9D06B-FFB5-4118-95AC-7FF7233F4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075D9-DC54-46AB-80E0-3B273129C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1003"/>
            <a:ext cx="7772400" cy="4482597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Do you agree that no 240MHz PPDU and no 240MHz channelization are defined in 11be. 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240Mhz transmission is defined as 320MHz PPDU with 80Mhz punctured.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punctured 80MHz is either the left 80MHz or the right 80MHz in the 320MHz PPDU;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MRUs, including both OFDMA and Non-OFDMA, allowed in 240MHz transmission are still allowed in 320MHz PPDU.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07FFD-EDBC-41AB-8875-4A0EB90EE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F1CBE-4039-4FB8-A507-33E8E2E60A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91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09707-D90D-45E0-82C8-500F4109A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C3A7F-808A-482C-9F8A-0557E6D9E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11-20-0953-00 “320MHz channelization”.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37829-4EDC-474F-955B-B108816F71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78476-CC94-4A7A-A8A4-E13FC48ED0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824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57D82-C19F-4B66-95A6-5B8B77846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- Mask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3CD3F-9B43-435A-9BDB-6D4F05394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Black: 320MHz PPDU mask (scaling of 160MHz)</a:t>
            </a:r>
          </a:p>
          <a:p>
            <a:r>
              <a:rPr lang="en-US" dirty="0"/>
              <a:t>Red: 320MHz PPDU mask + puncture mask</a:t>
            </a:r>
          </a:p>
          <a:p>
            <a:r>
              <a:rPr lang="en-US" dirty="0"/>
              <a:t>Green: 240MHz PPDU mask (scaling of 160MHz)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E4F6E-95D8-42E5-8F7B-89A61F928C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DE280-E58F-4809-8A9F-72BA5263AF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9D808E-3519-479F-939E-955244582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00397"/>
            <a:ext cx="6813451" cy="32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370943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11-20-0674-01-00be_Forward compatible OFDMA</Template>
  <TotalTime>162856</TotalTime>
  <Words>678</Words>
  <Application>Microsoft Office PowerPoint</Application>
  <PresentationFormat>On-screen Show (4:3)</PresentationFormat>
  <Paragraphs>116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IEEE_Templet</vt:lpstr>
      <vt:lpstr>240MHz transmission</vt:lpstr>
      <vt:lpstr>Background</vt:lpstr>
      <vt:lpstr>Considerations on 240MHz PPDU</vt:lpstr>
      <vt:lpstr>Considerations on 240MHz PPDU Cont’d</vt:lpstr>
      <vt:lpstr>Considerations on 240MHz channel</vt:lpstr>
      <vt:lpstr>Summary</vt:lpstr>
      <vt:lpstr>SP</vt:lpstr>
      <vt:lpstr>Reference</vt:lpstr>
      <vt:lpstr>Backup - Mask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2358</cp:revision>
  <cp:lastPrinted>1998-02-10T13:28:06Z</cp:lastPrinted>
  <dcterms:created xsi:type="dcterms:W3CDTF">2009-12-02T19:05:24Z</dcterms:created>
  <dcterms:modified xsi:type="dcterms:W3CDTF">2020-06-29T18:26:54Z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8086d9db-d326-465c-a3ac-cec21370ad94</vt:lpwstr>
  </property>
  <property fmtid="{D5CDD505-2E9C-101B-9397-08002B2CF9AE}" pid="4" name="CTP_BU">
    <vt:lpwstr>NA</vt:lpwstr>
  </property>
  <property fmtid="{D5CDD505-2E9C-101B-9397-08002B2CF9AE}" pid="5" name="CTP_TimeStamp">
    <vt:lpwstr>2020-06-29 18:26:54Z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