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4" r:id="rId3"/>
    <p:sldId id="369" r:id="rId4"/>
    <p:sldId id="377" r:id="rId5"/>
    <p:sldId id="370" r:id="rId6"/>
    <p:sldId id="326" r:id="rId7"/>
    <p:sldId id="368" r:id="rId8"/>
    <p:sldId id="378" r:id="rId9"/>
    <p:sldId id="37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132" d="100"/>
          <a:sy n="132" d="100"/>
        </p:scale>
        <p:origin x="112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6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7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848B50A-9888-4CA3-BFB7-AE391013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A7F4B93-1CD7-42BE-9195-0EC635C220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CAB04-DBDD-4E82-9BAF-14AA4D4B8D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327322D-556D-47DE-A01A-63E62A62F4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18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5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2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0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2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802.11-20/0954r0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8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9" r:id="rId10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240MHz transmission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06/29/20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42784"/>
              </p:ext>
            </p:extLst>
          </p:nvPr>
        </p:nvGraphicFramePr>
        <p:xfrm>
          <a:off x="1600200" y="275844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Qinghua 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Feng Jiang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Daniel Bravo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 Kenney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Laurent Cariou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4999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Definition of the 240MHz transmission is not clear in the SFD.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Dedicated 240MHz PPDU or 320MHz PPDU with 80MHz punctured?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Do we need to define 240MHz channel and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Alt.1: Reuse 320MHz PPDU, 320MHz channelization.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Alt.2: Define a dedicated 240MHz PPDU, 240MHz channelization.</a:t>
            </a:r>
          </a:p>
          <a:p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7B71-E072-46DE-A4F4-828759F9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485C-E57D-418D-A507-BB5046C0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Very likely there will be no 240MHz </a:t>
            </a:r>
            <a:r>
              <a:rPr lang="en-US" sz="2000" i="1" dirty="0"/>
              <a:t>only</a:t>
            </a:r>
            <a:r>
              <a:rPr lang="en-US" sz="2000" dirty="0"/>
              <a:t> STA.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STA will reuse the 320MHz baseband processing or even RF;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996*3 RU is already supported in 320MHz PPDU as a punctured mode;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320MHz receiver should be able to handle the case that an OBSS is in the punctured 80MHz.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will use the same mask as 320MHz punctured 80MHz;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is becoming a virtual concept.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Define 240MHz PPDU means a new mode with many related sub-topic to discuss and product verifications. E.g.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STF/LTF sequence, Tx/Rx requirements, and any BW related issues;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But the checkbox is still 320MHz supported in the product.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240MHz PPDU will simplify the spec and product verification.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88295-3407-4C16-8B59-85FA2D2344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53ABB-8BBD-43BE-B866-630291CC52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1B9F-0189-4352-8116-E5AE5F42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D514-91F5-463A-A14C-20EAA5A36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5587"/>
            <a:ext cx="7772400" cy="42680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Example: MRUs defined for 240MHz merge to 320MHz PPDU without add any new entry or remove any existing entries.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MRU merging should be the only addendum of not defining 240MHz PPDU.</a:t>
            </a:r>
          </a:p>
          <a:p>
            <a:endParaRPr lang="en-US" sz="1600" dirty="0"/>
          </a:p>
          <a:p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856DA-0C09-4272-8731-6DBB84C84A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83FFB-C4DB-41D4-9C6E-5D16985038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DB7B4D-A0ED-4FEC-A09C-9F5BD6D6D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501326"/>
              </p:ext>
            </p:extLst>
          </p:nvPr>
        </p:nvGraphicFramePr>
        <p:xfrm>
          <a:off x="1343025" y="2727979"/>
          <a:ext cx="645795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3×996, 2×996+484, 2×996 (any 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35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920C7C-19C4-4D05-BF55-D0BFAF6FB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516811"/>
              </p:ext>
            </p:extLst>
          </p:nvPr>
        </p:nvGraphicFramePr>
        <p:xfrm>
          <a:off x="1343025" y="4572000"/>
          <a:ext cx="6457950" cy="821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 </a:t>
                      </a:r>
                      <a:r>
                        <a:rPr lang="en-GB" sz="1100" dirty="0">
                          <a:effectLst/>
                        </a:rPr>
                        <a:t>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2×996+484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465924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3×996+484, 3×996 (any 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3281B00-FD17-472B-B0A4-1516683A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05177"/>
              </p:ext>
            </p:extLst>
          </p:nvPr>
        </p:nvGraphicFramePr>
        <p:xfrm>
          <a:off x="1343025" y="3544887"/>
          <a:ext cx="645795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320 MHz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240MHz), 2×996 (within contiguous 240)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FFD106CE-6900-460A-8BA9-142229640B7E}"/>
              </a:ext>
            </a:extLst>
          </p:cNvPr>
          <p:cNvSpPr/>
          <p:nvPr/>
        </p:nvSpPr>
        <p:spPr bwMode="auto">
          <a:xfrm>
            <a:off x="3886200" y="3352801"/>
            <a:ext cx="381000" cy="14780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684D4C-F581-4E57-B747-3D70A8C87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64928"/>
              </p:ext>
            </p:extLst>
          </p:nvPr>
        </p:nvGraphicFramePr>
        <p:xfrm>
          <a:off x="1343025" y="5651637"/>
          <a:ext cx="6457950" cy="609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5446C2D9-2453-47AB-8B21-5E0DD362AE8B}"/>
              </a:ext>
            </a:extLst>
          </p:cNvPr>
          <p:cNvSpPr/>
          <p:nvPr/>
        </p:nvSpPr>
        <p:spPr bwMode="auto">
          <a:xfrm>
            <a:off x="4457700" y="5445126"/>
            <a:ext cx="304800" cy="13752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6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F4AE-FAEB-4751-B338-BE70C4E9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2691-59FD-4F1F-A756-2659CAE88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channelization in [1], if agreed, will cover all the popular cases of 240MHz transmission.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non-staggered 240MHz in LPI;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240MHz in AFC.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other unique benefit of defining 240MHz channel/BSS instead of use 320MHz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More 240MHz channels than 320MHz channels for flexible deployment?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Enterprise deployment prefer smaller BW, e.g. 20/40 instead of &gt;80;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Comparing with 320MHz channels, the number of 240MHz channels is also not sufficient for frequency reuse.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C69C7-2E31-4B73-90CF-3FFCF068F2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64B5E-90A7-472F-97C5-E500CA97E2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5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 to not define 240MHz PPDU and 240MHz channel in 11be.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Simplify the spec draft;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Reduce modes of validation;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 better balance between complexity and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1003"/>
            <a:ext cx="7772400" cy="4482597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you agree that no 240MHz PPDU and no 240MHz channelization are defined in 11be.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240Mhz transmission is defined as 320MHz PPDU with 80Mhz punctured.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punctured 80MHz is either the left 80MHz or the right 80MHz in the 320MHz PPDU;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MRUs, including both OFDMA and Non-OFDMA, allowed in 240MHz transmission are still allowed in 320MHz PPDU.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9707-D90D-45E0-82C8-500F4109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C3A7F-808A-482C-9F8A-0557E6D9E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11-20-0953-00 “320MHz channelization”.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37829-4EDC-474F-955B-B108816F7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8476-CC94-4A7A-A8A4-E13FC48ED0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2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7D82-C19F-4B66-95A6-5B8B7784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-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3CD3F-9B43-435A-9BDB-6D4F05394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Black: 320MHz PPDU mask (scaling of 160MHz)</a:t>
            </a:r>
          </a:p>
          <a:p>
            <a:r>
              <a:rPr lang="en-US" dirty="0"/>
              <a:t>Red: 320MHz PPDU mask + puncture mask</a:t>
            </a:r>
          </a:p>
          <a:p>
            <a:r>
              <a:rPr lang="en-US" dirty="0"/>
              <a:t>Green: 240MHz PPDU mask (scaling of 160MHz)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E4F6E-95D8-42E5-8F7B-89A61F928C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DE280-E58F-4809-8A9F-72BA5263AF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D808E-3519-479F-939E-955244582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0397"/>
            <a:ext cx="6813451" cy="32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7094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11-20-0674-01-00be_Forward compatible OFDMA</Template>
  <TotalTime>162856</TotalTime>
  <Words>678</Words>
  <Application>Microsoft Office PowerPoint</Application>
  <PresentationFormat>On-screen Show (4:3)</PresentationFormat>
  <Paragraphs>116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IEEE_Templet</vt:lpstr>
      <vt:lpstr>240MHz transmission</vt:lpstr>
      <vt:lpstr>Background</vt:lpstr>
      <vt:lpstr>Considerations on 240MHz PPDU</vt:lpstr>
      <vt:lpstr>Considerations on 240MHz PPDU Cont’d</vt:lpstr>
      <vt:lpstr>Considerations on 240MHz channel</vt:lpstr>
      <vt:lpstr>Summary</vt:lpstr>
      <vt:lpstr>SP</vt:lpstr>
      <vt:lpstr>Reference</vt:lpstr>
      <vt:lpstr>Backup - Mask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2358</cp:revision>
  <cp:lastPrinted>1998-02-10T13:28:06Z</cp:lastPrinted>
  <dcterms:created xsi:type="dcterms:W3CDTF">2009-12-02T19:05:24Z</dcterms:created>
  <dcterms:modified xsi:type="dcterms:W3CDTF">2020-06-29T18:26:54Z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8086d9db-d326-465c-a3ac-cec21370ad94</vt:lpwstr>
  </property>
  <property fmtid="{D5CDD505-2E9C-101B-9397-08002B2CF9AE}" pid="4" name="CTP_BU">
    <vt:lpwstr>NA</vt:lpwstr>
  </property>
  <property fmtid="{D5CDD505-2E9C-101B-9397-08002B2CF9AE}" pid="5" name="CTP_TimeStamp">
    <vt:lpwstr>2020-06-29 18:26:54Z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