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39" r:id="rId3"/>
    <p:sldId id="341" r:id="rId4"/>
    <p:sldId id="342" r:id="rId5"/>
    <p:sldId id="336" r:id="rId6"/>
    <p:sldId id="344" r:id="rId7"/>
    <p:sldId id="355" r:id="rId8"/>
    <p:sldId id="357" r:id="rId9"/>
    <p:sldId id="27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4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0" autoAdjust="0"/>
    <p:restoredTop sz="86410" autoAdjust="0"/>
  </p:normalViewPr>
  <p:slideViewPr>
    <p:cSldViewPr>
      <p:cViewPr varScale="1">
        <p:scale>
          <a:sx n="100" d="100"/>
          <a:sy n="100" d="100"/>
        </p:scale>
        <p:origin x="1023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7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57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802.11-20-0948/r1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NS/EP Priority Service Capability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85" y="1545594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access indication support </a:t>
            </a:r>
            <a:r>
              <a:rPr lang="en-US" dirty="0"/>
              <a:t>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was </a:t>
            </a:r>
            <a:r>
              <a:rPr lang="en-US" dirty="0" smtClean="0"/>
              <a:t>accepted in June Teleconference in [2]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31092"/>
            <a:ext cx="10361084" cy="32981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priority access for NS/EP Priority Services is supported in a BSS, non-AP STA should be able to gather such capability information from an AP STA before Association/Re-association  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smtClean="0"/>
              <a:t> </a:t>
            </a:r>
            <a:r>
              <a:rPr lang="en-US" dirty="0"/>
              <a:t>the priority access for NS/EP Priority Services is supported in </a:t>
            </a:r>
            <a:r>
              <a:rPr lang="en-US" dirty="0" smtClean="0"/>
              <a:t>a non-AP STA, it </a:t>
            </a:r>
            <a:r>
              <a:rPr lang="en-US" dirty="0"/>
              <a:t>should be able to </a:t>
            </a:r>
            <a:r>
              <a:rPr lang="en-US" dirty="0" smtClean="0"/>
              <a:t>provide such capability information to an AP STA</a:t>
            </a:r>
          </a:p>
          <a:p>
            <a:pPr marL="457200" lvl="1" indent="0"/>
            <a:endParaRPr lang="en-US" dirty="0"/>
          </a:p>
          <a:p>
            <a:pPr marL="0" indent="0"/>
            <a:r>
              <a:rPr lang="en-US" dirty="0" smtClean="0"/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Service Capability Information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3352800"/>
          </a:xfrm>
        </p:spPr>
        <p:txBody>
          <a:bodyPr/>
          <a:lstStyle/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include the NS/EP Priority Service capability information in EHT </a:t>
            </a:r>
            <a:r>
              <a:rPr lang="en-US" dirty="0"/>
              <a:t>MAC </a:t>
            </a:r>
            <a:r>
              <a:rPr lang="en-US" dirty="0" smtClean="0"/>
              <a:t>Capability Information </a:t>
            </a:r>
            <a:r>
              <a:rPr lang="en-US" dirty="0"/>
              <a:t>Element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996217"/>
          </a:xfrm>
        </p:spPr>
        <p:txBody>
          <a:bodyPr/>
          <a:lstStyle/>
          <a:p>
            <a:r>
              <a:rPr lang="en-US" dirty="0" smtClean="0"/>
              <a:t>Indicating Priority Service Capability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50647"/>
            <a:ext cx="10361084" cy="37977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dot11PriorityService </a:t>
            </a:r>
            <a:r>
              <a:rPr lang="en-US" sz="2000" dirty="0"/>
              <a:t>is true, </a:t>
            </a:r>
            <a:r>
              <a:rPr lang="en-US" sz="2000" dirty="0" smtClean="0"/>
              <a:t>priority channel access for NS/EP Priority Service shall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priority channel access is not supported, dot11PriorityService is false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</a:t>
            </a:r>
            <a:r>
              <a:rPr lang="en-US" sz="2000" dirty="0"/>
              <a:t>the IEEE 802.11 </a:t>
            </a:r>
            <a:r>
              <a:rPr lang="en-US" sz="2000" dirty="0" smtClean="0"/>
              <a:t>infrastructure </a:t>
            </a:r>
            <a:r>
              <a:rPr lang="en-US" sz="2000" dirty="0"/>
              <a:t>is informed of the availability of </a:t>
            </a:r>
            <a:r>
              <a:rPr lang="en-US" sz="2000" dirty="0" smtClean="0"/>
              <a:t>Priority </a:t>
            </a:r>
            <a:r>
              <a:rPr lang="en-US" sz="2000" dirty="0"/>
              <a:t>Service (the mechanism by which is outside the scope of this standard), an AP </a:t>
            </a:r>
            <a:r>
              <a:rPr lang="en-US" sz="2000" dirty="0" smtClean="0"/>
              <a:t>STA with dot11PriorityService </a:t>
            </a:r>
            <a:r>
              <a:rPr lang="en-US" sz="2000" dirty="0"/>
              <a:t>equal true shall advertise the support of the priority channel access by including  the </a:t>
            </a:r>
            <a:r>
              <a:rPr lang="en-US" sz="2000" dirty="0" smtClean="0"/>
              <a:t>Priority </a:t>
            </a:r>
            <a:r>
              <a:rPr lang="en-US" sz="2000" dirty="0"/>
              <a:t>Service </a:t>
            </a:r>
            <a:r>
              <a:rPr lang="en-US" sz="2000" dirty="0" smtClean="0"/>
              <a:t>Information </a:t>
            </a:r>
            <a:r>
              <a:rPr lang="en-US" sz="2000" dirty="0"/>
              <a:t>in its Beacon and Probe Response </a:t>
            </a:r>
            <a:r>
              <a:rPr lang="en-US" sz="2000" dirty="0" smtClean="0"/>
              <a:t>frames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STA with </a:t>
            </a:r>
            <a:r>
              <a:rPr lang="en-US" sz="2000" dirty="0" smtClean="0"/>
              <a:t>dot11PrirotiyService </a:t>
            </a:r>
            <a:r>
              <a:rPr lang="en-US" sz="2000" dirty="0"/>
              <a:t>equal true shall include the </a:t>
            </a:r>
            <a:r>
              <a:rPr lang="en-US" sz="2000" dirty="0" smtClean="0"/>
              <a:t>Priority Service Information </a:t>
            </a:r>
            <a:r>
              <a:rPr lang="en-US" sz="2000" dirty="0"/>
              <a:t>in its Probe Request and (Re) Association Request </a:t>
            </a:r>
            <a:r>
              <a:rPr lang="en-US" sz="2000" dirty="0" smtClean="0"/>
              <a:t>frames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085089" y="2433036"/>
            <a:ext cx="600322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Variable </a:t>
            </a:r>
            <a:endParaRPr lang="en-US" sz="1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58579"/>
              </p:ext>
            </p:extLst>
          </p:nvPr>
        </p:nvGraphicFramePr>
        <p:xfrm>
          <a:off x="1729925" y="1761394"/>
          <a:ext cx="8831634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43878">
                  <a:extLst>
                    <a:ext uri="{9D8B030D-6E8A-4147-A177-3AD203B41FA5}">
                      <a16:colId xmlns:a16="http://schemas.microsoft.com/office/drawing/2014/main" val="347070005"/>
                    </a:ext>
                  </a:extLst>
                </a:gridCol>
                <a:gridCol w="2230156">
                  <a:extLst>
                    <a:ext uri="{9D8B030D-6E8A-4147-A177-3AD203B41FA5}">
                      <a16:colId xmlns:a16="http://schemas.microsoft.com/office/drawing/2014/main" val="308145116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4212297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EHT MAC Element 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…… Priority Service Info  ……. 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9324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28800" y="2413559"/>
            <a:ext cx="461639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Octets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26167" y="2403359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96697" y="2443636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4676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96012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Service Information shall be defined in EHT MAC Capability Information Element to exchange the NS/EP </a:t>
            </a:r>
            <a:r>
              <a:rPr lang="en-US" dirty="0"/>
              <a:t>Priority Service </a:t>
            </a:r>
            <a:r>
              <a:rPr lang="en-US" dirty="0" smtClean="0"/>
              <a:t>capability information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 Priority Service  if supported by a BSS, AP STA shall advertise such capability information </a:t>
            </a:r>
            <a:r>
              <a:rPr lang="en-US" dirty="0"/>
              <a:t>in </a:t>
            </a:r>
            <a:r>
              <a:rPr lang="en-US" dirty="0" smtClean="0"/>
              <a:t>Beacon </a:t>
            </a:r>
            <a:r>
              <a:rPr lang="en-US" dirty="0"/>
              <a:t>and Probe Response </a:t>
            </a:r>
            <a:r>
              <a:rPr lang="en-US" dirty="0" smtClean="0"/>
              <a:t>frames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61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Service if supported by a non-AP STA, non-AP STA shall include </a:t>
            </a:r>
            <a:r>
              <a:rPr lang="en-US" dirty="0"/>
              <a:t>such </a:t>
            </a:r>
            <a:r>
              <a:rPr lang="en-US" dirty="0" smtClean="0"/>
              <a:t>capability information in Probe </a:t>
            </a:r>
            <a:r>
              <a:rPr lang="en-US" dirty="0"/>
              <a:t>Request and (Re) Association Request </a:t>
            </a:r>
            <a:r>
              <a:rPr lang="en-US" dirty="0" smtClean="0"/>
              <a:t>frames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702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</a:t>
            </a:r>
            <a:r>
              <a:rPr lang="en-US" sz="1800" dirty="0"/>
              <a:t>]  </a:t>
            </a:r>
            <a:r>
              <a:rPr lang="en-US" sz="1800" dirty="0" smtClean="0"/>
              <a:t> 11-20-0463-03-00be-priority-access-support-options-for-ns-ep-serveices.pptx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 smtClean="0"/>
              <a:t>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4</a:t>
            </a:r>
            <a:r>
              <a:rPr lang="en-US" sz="1800" dirty="0" smtClean="0"/>
              <a:t>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5</a:t>
            </a:r>
            <a:r>
              <a:rPr lang="en-US" sz="1800" dirty="0" smtClean="0"/>
              <a:t>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79979</TotalTime>
  <Words>613</Words>
  <Application>Microsoft Office PowerPoint</Application>
  <PresentationFormat>Widescreen</PresentationFormat>
  <Paragraphs>108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NS/EP Priority Service Capability Information</vt:lpstr>
      <vt:lpstr>Overview </vt:lpstr>
      <vt:lpstr>Motivation </vt:lpstr>
      <vt:lpstr>Priority Service Capability Information  </vt:lpstr>
      <vt:lpstr>Indicating Priority Service Capability    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778</cp:revision>
  <cp:lastPrinted>1601-01-01T00:00:00Z</cp:lastPrinted>
  <dcterms:created xsi:type="dcterms:W3CDTF">2019-10-02T12:54:36Z</dcterms:created>
  <dcterms:modified xsi:type="dcterms:W3CDTF">2020-08-25T20:18:33Z</dcterms:modified>
</cp:coreProperties>
</file>