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2" r:id="rId12"/>
    <p:sldId id="483" r:id="rId13"/>
    <p:sldId id="484" r:id="rId14"/>
    <p:sldId id="486" r:id="rId15"/>
    <p:sldId id="283" r:id="rId16"/>
    <p:sldId id="514" r:id="rId17"/>
    <p:sldId id="291" r:id="rId18"/>
    <p:sldId id="511" r:id="rId19"/>
    <p:sldId id="264" r:id="rId20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89701" autoAdjust="0"/>
  </p:normalViewPr>
  <p:slideViewPr>
    <p:cSldViewPr>
      <p:cViewPr varScale="1">
        <p:scale>
          <a:sx n="68" d="100"/>
          <a:sy n="68" d="100"/>
        </p:scale>
        <p:origin x="90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50AF94CE-D69A-4D23-86D7-32AF7C9B47AB}"/>
    <pc:docChg chg="modSld modMainMaster">
      <pc:chgData name="Jon Rosdahl" userId="2820f357-2dd4-4127-8713-e0bfde0fd756" providerId="ADAL" clId="{50AF94CE-D69A-4D23-86D7-32AF7C9B47AB}" dt="2020-07-18T13:49:27.808" v="69" actId="6549"/>
      <pc:docMkLst>
        <pc:docMk/>
      </pc:docMkLst>
      <pc:sldChg chg="modSp">
        <pc:chgData name="Jon Rosdahl" userId="2820f357-2dd4-4127-8713-e0bfde0fd756" providerId="ADAL" clId="{50AF94CE-D69A-4D23-86D7-32AF7C9B47AB}" dt="2020-07-18T13:49:27.808" v="69" actId="6549"/>
        <pc:sldMkLst>
          <pc:docMk/>
          <pc:sldMk cId="0" sldId="256"/>
        </pc:sldMkLst>
        <pc:spChg chg="mod">
          <ac:chgData name="Jon Rosdahl" userId="2820f357-2dd4-4127-8713-e0bfde0fd756" providerId="ADAL" clId="{50AF94CE-D69A-4D23-86D7-32AF7C9B47AB}" dt="2020-07-18T13:49:27.808" v="69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Jon Rosdahl" userId="2820f357-2dd4-4127-8713-e0bfde0fd756" providerId="ADAL" clId="{50AF94CE-D69A-4D23-86D7-32AF7C9B47AB}" dt="2020-07-16T13:53:42.501" v="67" actId="20577"/>
        <pc:sldMkLst>
          <pc:docMk/>
          <pc:sldMk cId="1779668699" sldId="514"/>
        </pc:sldMkLst>
        <pc:spChg chg="mod">
          <ac:chgData name="Jon Rosdahl" userId="2820f357-2dd4-4127-8713-e0bfde0fd756" providerId="ADAL" clId="{50AF94CE-D69A-4D23-86D7-32AF7C9B47AB}" dt="2020-07-16T13:53:42.501" v="67" actId="20577"/>
          <ac:spMkLst>
            <pc:docMk/>
            <pc:sldMk cId="1779668699" sldId="514"/>
            <ac:spMk id="8" creationId="{C5CE192B-DA3E-4B48-9F4F-6FD358004123}"/>
          </ac:spMkLst>
        </pc:spChg>
      </pc:sldChg>
      <pc:sldMasterChg chg="modSp">
        <pc:chgData name="Jon Rosdahl" userId="2820f357-2dd4-4127-8713-e0bfde0fd756" providerId="ADAL" clId="{50AF94CE-D69A-4D23-86D7-32AF7C9B47AB}" dt="2020-07-16T13:23:12.213" v="1" actId="6549"/>
        <pc:sldMasterMkLst>
          <pc:docMk/>
          <pc:sldMasterMk cId="4140644176" sldId="2147483724"/>
        </pc:sldMasterMkLst>
        <pc:spChg chg="mod">
          <ac:chgData name="Jon Rosdahl" userId="2820f357-2dd4-4127-8713-e0bfde0fd756" providerId="ADAL" clId="{50AF94CE-D69A-4D23-86D7-32AF7C9B47AB}" dt="2020-07-16T13:23:12.213" v="1" actId="6549"/>
          <ac:spMkLst>
            <pc:docMk/>
            <pc:sldMasterMk cId="4140644176" sldId="2147483724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802.11-20/0944r3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802.11-20/0944r3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802.11-20/0944r3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37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29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26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1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40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74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47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75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19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11-20-0944r3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64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42-00-00EC-2020-sasb-calendar-with-802-meetings-added.doc" TargetMode="External"/><Relationship Id="rId2" Type="http://schemas.openxmlformats.org/officeDocument/2006/relationships/hyperlink" Target="https://mentor.ieee.org/802-ec/dcn/16/ec-16-0066-11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4/" TargetMode="External"/><Relationship Id="rId3" Type="http://schemas.openxmlformats.org/officeDocument/2006/relationships/hyperlink" Target="http://www.ieee802.org/3/" TargetMode="External"/><Relationship Id="rId7" Type="http://schemas.openxmlformats.org/officeDocument/2006/relationships/hyperlink" Target="http://www.ieee802.org/19/" TargetMode="External"/><Relationship Id="rId2" Type="http://schemas.openxmlformats.org/officeDocument/2006/relationships/hyperlink" Target="http://www.ieee802.org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5" Type="http://schemas.openxmlformats.org/officeDocument/2006/relationships/hyperlink" Target="https://mentor.ieee.org/802.15/documents?is_dcn=agenda&amp;is_group=0000" TargetMode="External"/><Relationship Id="rId4" Type="http://schemas.openxmlformats.org/officeDocument/2006/relationships/hyperlink" Target="https://mentor.ieee.org/802.11/documents?is_dcn=agenda&amp;is_group=0000" TargetMode="External"/><Relationship Id="rId9" Type="http://schemas.openxmlformats.org/officeDocument/2006/relationships/hyperlink" Target="https://mentor.ieee.org/802-ec/dcn/20/ec-20-0115-00-WCSG-wireless-treasurer-report-july-2020-electronic-plenary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sp7200043/attendance-groups?p=303420000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July 2020 - Electronic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2020-07-16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GB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GB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– Straw Poll</a:t>
            </a:r>
          </a:p>
          <a:p>
            <a:r>
              <a:rPr lang="en-US" dirty="0"/>
              <a:t>3.1.3 --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A08DB06-F243-4A81-B539-50E5A643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T3.1.2 -Straw Poll regarding the Electronic Session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5CE192B-DA3E-4B48-9F4F-6FD35800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question from 802 EC Treasurer:</a:t>
            </a:r>
          </a:p>
          <a:p>
            <a:endParaRPr lang="en-US" dirty="0"/>
          </a:p>
          <a:p>
            <a:r>
              <a:rPr lang="en-US" dirty="0"/>
              <a:t>Are you willing to pay a registration fee for participation in electronic meetings held in place of plenary and interim face-to-face meetings?</a:t>
            </a:r>
          </a:p>
          <a:p>
            <a:endParaRPr lang="en-US" dirty="0"/>
          </a:p>
          <a:p>
            <a:r>
              <a:rPr lang="en-US" dirty="0"/>
              <a:t>Yes = 159</a:t>
            </a:r>
          </a:p>
          <a:p>
            <a:r>
              <a:rPr lang="en-US" dirty="0"/>
              <a:t>No = 56</a:t>
            </a:r>
          </a:p>
          <a:p>
            <a:r>
              <a:rPr lang="en-US" dirty="0"/>
              <a:t>Abstain = 46</a:t>
            </a:r>
          </a:p>
          <a:p>
            <a:r>
              <a:rPr lang="en-US" dirty="0"/>
              <a:t>No Response = 47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7E2C-EBBB-4FE5-8B53-404FD5EA1A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2239C-9190-4777-9131-662158D198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0ECC0-15FB-45E6-BCEA-495DA10496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68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T3.1.3: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298577"/>
            <a:ext cx="10460567" cy="5176837"/>
          </a:xfrm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>
                <a:latin typeface="Arial"/>
                <a:cs typeface="Times New Roman" panose="02020603050405020304" pitchFamily="18" charset="0"/>
              </a:rPr>
              <a:t>Future 802 Plenary Sessions in 2020: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8-13 November 2020	Expected to be Electronic Session</a:t>
            </a:r>
            <a:endParaRPr lang="en-US" sz="1100" dirty="0">
              <a:latin typeface="Arial"/>
            </a:endParaRP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dirty="0">
                <a:latin typeface="Arial"/>
                <a:cs typeface="+mn-cs"/>
              </a:rPr>
              <a:t>Contract Status doc 802 EC-16/66r11: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endParaRPr lang="en-US" sz="12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Future Calendar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 </a:t>
            </a:r>
            <a:r>
              <a:rPr lang="en-US" sz="1800" dirty="0">
                <a:latin typeface="Arial"/>
              </a:rPr>
              <a:t>I have been asked to post the IEEE-SA Calendar to Mentor for your reference.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800" dirty="0">
                <a:latin typeface="Arial"/>
              </a:rPr>
              <a:t> I have added the 802 (and 802W) meetings as well to show the combined calendar.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2020 Calendar:</a:t>
            </a:r>
          </a:p>
          <a:p>
            <a:pPr marL="800100" lvl="2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https://mentor.ieee.org/802-ec/dcn/19/ec-19-0042-00-00EC-2020-sasb-calendar-with-802-meetings-added.doc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F25A0-9DB5-40C2-8C69-AE55A6DA9F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Interim: 10-15 January </a:t>
            </a:r>
            <a:r>
              <a:rPr lang="es-ES" b="0" dirty="0"/>
              <a:t>Hotel Irvine, Irvine CA USA</a:t>
            </a:r>
            <a:endParaRPr lang="en-US" dirty="0"/>
          </a:p>
          <a:p>
            <a:r>
              <a:rPr lang="en-US" dirty="0"/>
              <a:t>Plenary: 14-19 March </a:t>
            </a:r>
            <a:r>
              <a:rPr lang="en-US" b="0" dirty="0"/>
              <a:t>Hyatt Regency Denver at Colorado Convention Center</a:t>
            </a:r>
            <a:endParaRPr lang="sv-SE" dirty="0"/>
          </a:p>
          <a:p>
            <a:r>
              <a:rPr lang="sv-SE" dirty="0"/>
              <a:t>	IEEE 802 </a:t>
            </a:r>
            <a:r>
              <a:rPr lang="en-US" strike="sngStrike" dirty="0"/>
              <a:t>40</a:t>
            </a:r>
            <a:r>
              <a:rPr lang="en-US" strike="sngStrike" baseline="30000" dirty="0"/>
              <a:t>th</a:t>
            </a:r>
            <a:r>
              <a:rPr lang="en-US" strike="sngStrike" dirty="0"/>
              <a:t> </a:t>
            </a:r>
            <a:r>
              <a:rPr lang="en-US" dirty="0">
                <a:solidFill>
                  <a:srgbClr val="FF0000"/>
                </a:solidFill>
              </a:rPr>
              <a:t>41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r>
              <a:rPr lang="en-US" dirty="0"/>
              <a:t> Anniversary Celebrations!!</a:t>
            </a:r>
          </a:p>
          <a:p>
            <a:r>
              <a:rPr lang="en-US" dirty="0"/>
              <a:t>Interim: 9-14 May </a:t>
            </a:r>
            <a:r>
              <a:rPr lang="en-US" b="0" dirty="0"/>
              <a:t>Panama Hilton, Panama, Panama </a:t>
            </a:r>
            <a:endParaRPr lang="en-US" dirty="0"/>
          </a:p>
          <a:p>
            <a:r>
              <a:rPr lang="en-US" dirty="0"/>
              <a:t>Plenary: 11-16 July </a:t>
            </a:r>
            <a:r>
              <a:rPr lang="en-US" b="0" dirty="0"/>
              <a:t>Marriott Madrid Auditorium, Madrid, Spain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dirty="0"/>
              <a:t>Hilton Waikoloa Village, Kona, HI, USA</a:t>
            </a:r>
            <a:endParaRPr lang="en-US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 Meeting Status File</a:t>
            </a:r>
            <a:r>
              <a:rPr lang="en-US"/>
              <a:t>: EC-20/0001r01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https://mentor.ieee.org/802-ec/dcn/20/ec-20-0001-01-00EC-802-plenary-future-venue-contract-status.xlsx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dirty="0"/>
              <a:t>Agenda Items for 1st Vice Chair – </a:t>
            </a:r>
          </a:p>
          <a:p>
            <a:r>
              <a:rPr lang="en-GB" dirty="0"/>
              <a:t>Monday:</a:t>
            </a:r>
          </a:p>
          <a:p>
            <a:r>
              <a:rPr lang="en-GB" dirty="0"/>
              <a:t>	M3.3	II	Other WG meeting plans</a:t>
            </a:r>
          </a:p>
          <a:p>
            <a:r>
              <a:rPr lang="en-GB" dirty="0"/>
              <a:t>	</a:t>
            </a:r>
            <a:r>
              <a:rPr lang="en-GB" strike="sngStrike" dirty="0"/>
              <a:t>M3.4	II	Meeting room locations</a:t>
            </a:r>
          </a:p>
          <a:p>
            <a:r>
              <a:rPr lang="en-GB" dirty="0"/>
              <a:t>	</a:t>
            </a:r>
            <a:r>
              <a:rPr lang="en-GB" strike="sngStrike" dirty="0"/>
              <a:t>M3.5	II	Meeting registration </a:t>
            </a:r>
          </a:p>
          <a:p>
            <a:r>
              <a:rPr lang="en-GB" dirty="0"/>
              <a:t>	M3.6	II 	Recording attendance</a:t>
            </a:r>
          </a:p>
          <a:p>
            <a:r>
              <a:rPr lang="en-GB" dirty="0"/>
              <a:t>	M3.7	II	File server</a:t>
            </a:r>
          </a:p>
          <a:p>
            <a:r>
              <a:rPr lang="en-GB" dirty="0"/>
              <a:t>	</a:t>
            </a:r>
            <a:r>
              <a:rPr lang="en-GB" strike="sngStrike" dirty="0"/>
              <a:t>M3.8	II	Breakfast, breaks, Social logistics</a:t>
            </a:r>
          </a:p>
          <a:p>
            <a:r>
              <a:rPr lang="en-GB" dirty="0"/>
              <a:t>	M3.9	II	Next Session reminder</a:t>
            </a:r>
          </a:p>
          <a:p>
            <a:r>
              <a:rPr lang="en-GB" dirty="0"/>
              <a:t>Friday:</a:t>
            </a:r>
          </a:p>
          <a:p>
            <a:pPr lvl="1"/>
            <a:r>
              <a:rPr lang="en-US" dirty="0"/>
              <a:t>F3.1.1  II      WG Straw Poll regarding this session location </a:t>
            </a:r>
          </a:p>
          <a:p>
            <a:pPr lvl="1"/>
            <a:r>
              <a:rPr lang="en-US" dirty="0"/>
              <a:t>F3.1.2  DT	Future venues status and discussion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Monday– </a:t>
            </a:r>
            <a:br>
              <a:rPr lang="en-US" dirty="0"/>
            </a:br>
            <a:r>
              <a:rPr lang="en-US" dirty="0"/>
              <a:t>802.11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802.11 First Vice Chair Report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E80FBB0-DC96-4DAC-9C22-54363984C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M3.3	 Other WG meeting plans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008D4-D90D-465E-8CBF-9073385075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A908-91E5-4A65-9521-B281E50D9B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6DB8-229E-49C2-B2F8-15936B9FE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8CB2B35-7914-4484-B4C8-E09AC0C299F9}"/>
              </a:ext>
            </a:extLst>
          </p:cNvPr>
          <p:cNvSpPr txBox="1">
            <a:spLocks/>
          </p:cNvSpPr>
          <p:nvPr/>
        </p:nvSpPr>
        <p:spPr bwMode="auto">
          <a:xfrm>
            <a:off x="2260335" y="1676401"/>
            <a:ext cx="7493265" cy="4493420"/>
          </a:xfrm>
          <a:prstGeom prst="rect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802.15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802.18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802.19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802.24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Treasurer Report: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 EC-20/0115r0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Will be presented on Thursday.</a:t>
            </a:r>
          </a:p>
        </p:txBody>
      </p:sp>
    </p:spTree>
    <p:extLst>
      <p:ext uri="{BB962C8B-B14F-4D97-AF65-F5344CB8AC3E}">
        <p14:creationId xmlns:p14="http://schemas.microsoft.com/office/powerpoint/2010/main" val="888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10-24, </a:t>
            </a:r>
            <a:r>
              <a:rPr lang="is-IS" dirty="0"/>
              <a:t>2020</a:t>
            </a:r>
            <a:endParaRPr lang="en-US" dirty="0"/>
          </a:p>
          <a:p>
            <a:r>
              <a:rPr lang="en-US" dirty="0"/>
              <a:t>Teleconference meetings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https://imat.ieee.org/sp7200043/attendance-groups?p=3034200005</a:t>
            </a:r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accent2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For 802.11 Telecons select “</a:t>
            </a:r>
            <a:r>
              <a:rPr lang="en-US" b="0" u="sng" dirty="0">
                <a:solidFill>
                  <a:schemeClr val="accent6"/>
                </a:solidFill>
              </a:rPr>
              <a:t>C/LM/WG802.11 Attendance”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r>
              <a:rPr lang="en-US" sz="2000" strike="sngStrike" dirty="0"/>
              <a:t>Interim: 13-18 Sept 2020 Grand Hyatt Atlanta in Buckhead, Atlanta Georgia, USA</a:t>
            </a:r>
          </a:p>
          <a:p>
            <a:r>
              <a:rPr lang="en-US" sz="2000" dirty="0"/>
              <a:t>Plenary: 08-13 November 2020  </a:t>
            </a:r>
            <a:r>
              <a:rPr lang="en-US" sz="2000" strike="sngStrike" dirty="0"/>
              <a:t>Marriott Marquis Queen’s Park, Bangkok, Thailand</a:t>
            </a:r>
          </a:p>
          <a:p>
            <a:r>
              <a:rPr lang="en-US" sz="2000" dirty="0"/>
              <a:t>			Expect to have another Electronic Plenary – Times and Date are still TBD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4501</TotalTime>
  <Words>822</Words>
  <Application>Microsoft Office PowerPoint</Application>
  <PresentationFormat>Widescreen</PresentationFormat>
  <Paragraphs>171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 Theme</vt:lpstr>
      <vt:lpstr>Document</vt:lpstr>
      <vt:lpstr>1st Vice Chair Report - July 2020 - Electronic</vt:lpstr>
      <vt:lpstr>Abstract</vt:lpstr>
      <vt:lpstr>Monday–  802.11 Opening Plenary</vt:lpstr>
      <vt:lpstr>M3.3  Other WG meeting plans</vt:lpstr>
      <vt:lpstr>What you need to know about the  IEEE 802 Electronic Session</vt:lpstr>
      <vt:lpstr>Who is Meeting Where and When</vt:lpstr>
      <vt:lpstr>Where to Attend Sessions,  and Log  Session Attendance </vt:lpstr>
      <vt:lpstr>Audio Visual</vt:lpstr>
      <vt:lpstr>2020 Future Venues</vt:lpstr>
      <vt:lpstr>Online Calendar Schedule</vt:lpstr>
      <vt:lpstr>M3.7 Recording attendance</vt:lpstr>
      <vt:lpstr>802.11 WG Closing Plenary</vt:lpstr>
      <vt:lpstr>T3.1.2 -Straw Poll regarding the Electronic Session</vt:lpstr>
      <vt:lpstr>T3.1.3: Future Venue Insight</vt:lpstr>
      <vt:lpstr>2021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July 2020 - Electronic</dc:title>
  <dc:subject>July 2020</dc:subject>
  <dc:creator>Jon Rosdahl</dc:creator>
  <dc:description>Jon Rosdahl (Qualcomm)</dc:description>
  <cp:lastModifiedBy>Jon Rosdahl</cp:lastModifiedBy>
  <cp:revision>6</cp:revision>
  <cp:lastPrinted>1601-01-01T00:00:00Z</cp:lastPrinted>
  <dcterms:created xsi:type="dcterms:W3CDTF">2020-01-12T14:48:27Z</dcterms:created>
  <dcterms:modified xsi:type="dcterms:W3CDTF">2020-07-18T13:49:31Z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