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2" r:id="rId12"/>
    <p:sldId id="483" r:id="rId13"/>
    <p:sldId id="484" r:id="rId14"/>
    <p:sldId id="486" r:id="rId15"/>
    <p:sldId id="283" r:id="rId16"/>
    <p:sldId id="514" r:id="rId17"/>
    <p:sldId id="291" r:id="rId18"/>
    <p:sldId id="511" r:id="rId19"/>
    <p:sldId id="264" r:id="rId20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AF94CE-D69A-4D23-86D7-32AF7C9B47AB}" v="3" dt="2020-07-16T13:17:02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8" autoAdjust="0"/>
    <p:restoredTop sz="89701" autoAdjust="0"/>
  </p:normalViewPr>
  <p:slideViewPr>
    <p:cSldViewPr>
      <p:cViewPr varScale="1">
        <p:scale>
          <a:sx n="68" d="100"/>
          <a:sy n="68" d="100"/>
        </p:scale>
        <p:origin x="108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9CF65A1-C33E-40E4-9B3C-01C3210551F8}"/>
    <pc:docChg chg="custSel modSld modMainMaster">
      <pc:chgData name="Jon Rosdahl" userId="2820f357-2dd4-4127-8713-e0bfde0fd756" providerId="ADAL" clId="{B9CF65A1-C33E-40E4-9B3C-01C3210551F8}" dt="2020-07-16T13:15:56.693" v="88" actId="20577"/>
      <pc:docMkLst>
        <pc:docMk/>
      </pc:docMkLst>
      <pc:sldChg chg="modSp">
        <pc:chgData name="Jon Rosdahl" userId="2820f357-2dd4-4127-8713-e0bfde0fd756" providerId="ADAL" clId="{B9CF65A1-C33E-40E4-9B3C-01C3210551F8}" dt="2020-07-16T13:15:56.693" v="88" actId="20577"/>
        <pc:sldMkLst>
          <pc:docMk/>
          <pc:sldMk cId="1906786797" sldId="291"/>
        </pc:sldMkLst>
        <pc:spChg chg="mod">
          <ac:chgData name="Jon Rosdahl" userId="2820f357-2dd4-4127-8713-e0bfde0fd756" providerId="ADAL" clId="{B9CF65A1-C33E-40E4-9B3C-01C3210551F8}" dt="2020-07-16T13:15:56.693" v="88" actId="20577"/>
          <ac:spMkLst>
            <pc:docMk/>
            <pc:sldMk cId="1906786797" sldId="291"/>
            <ac:spMk id="2" creationId="{00000000-0000-0000-0000-000000000000}"/>
          </ac:spMkLst>
        </pc:spChg>
      </pc:sldChg>
      <pc:sldChg chg="modSp">
        <pc:chgData name="Jon Rosdahl" userId="2820f357-2dd4-4127-8713-e0bfde0fd756" providerId="ADAL" clId="{B9CF65A1-C33E-40E4-9B3C-01C3210551F8}" dt="2020-07-16T13:15:50.438" v="87" actId="20577"/>
        <pc:sldMkLst>
          <pc:docMk/>
          <pc:sldMk cId="1779668699" sldId="514"/>
        </pc:sldMkLst>
        <pc:spChg chg="mod">
          <ac:chgData name="Jon Rosdahl" userId="2820f357-2dd4-4127-8713-e0bfde0fd756" providerId="ADAL" clId="{B9CF65A1-C33E-40E4-9B3C-01C3210551F8}" dt="2020-07-16T13:15:50.438" v="87" actId="20577"/>
          <ac:spMkLst>
            <pc:docMk/>
            <pc:sldMk cId="1779668699" sldId="514"/>
            <ac:spMk id="7" creationId="{0A08DB06-F243-4A81-B539-50E5A6437A0F}"/>
          </ac:spMkLst>
        </pc:spChg>
        <pc:spChg chg="mod">
          <ac:chgData name="Jon Rosdahl" userId="2820f357-2dd4-4127-8713-e0bfde0fd756" providerId="ADAL" clId="{B9CF65A1-C33E-40E4-9B3C-01C3210551F8}" dt="2020-07-16T12:55:21.396" v="86" actId="20577"/>
          <ac:spMkLst>
            <pc:docMk/>
            <pc:sldMk cId="1779668699" sldId="514"/>
            <ac:spMk id="8" creationId="{C5CE192B-DA3E-4B48-9F4F-6FD358004123}"/>
          </ac:spMkLst>
        </pc:spChg>
      </pc:sldChg>
      <pc:sldMasterChg chg="delSp modSp">
        <pc:chgData name="Jon Rosdahl" userId="2820f357-2dd4-4127-8713-e0bfde0fd756" providerId="ADAL" clId="{B9CF65A1-C33E-40E4-9B3C-01C3210551F8}" dt="2020-07-16T12:52:43.819" v="15" actId="6549"/>
        <pc:sldMasterMkLst>
          <pc:docMk/>
          <pc:sldMasterMk cId="4140644176" sldId="2147483724"/>
        </pc:sldMasterMkLst>
        <pc:spChg chg="mod">
          <ac:chgData name="Jon Rosdahl" userId="2820f357-2dd4-4127-8713-e0bfde0fd756" providerId="ADAL" clId="{B9CF65A1-C33E-40E4-9B3C-01C3210551F8}" dt="2020-07-16T12:52:43.819" v="15" actId="6549"/>
          <ac:spMkLst>
            <pc:docMk/>
            <pc:sldMasterMk cId="4140644176" sldId="2147483724"/>
            <ac:spMk id="10" creationId="{00000000-0000-0000-0000-000000000000}"/>
          </ac:spMkLst>
        </pc:spChg>
        <pc:spChg chg="del mod">
          <ac:chgData name="Jon Rosdahl" userId="2820f357-2dd4-4127-8713-e0bfde0fd756" providerId="ADAL" clId="{B9CF65A1-C33E-40E4-9B3C-01C3210551F8}" dt="2020-07-16T12:52:24.581" v="1" actId="478"/>
          <ac:spMkLst>
            <pc:docMk/>
            <pc:sldMasterMk cId="4140644176" sldId="2147483724"/>
            <ac:spMk id="11" creationId="{D565814D-820B-48F0-9BBE-7685BC6698E9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802.11-20/0944r2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802.11-20/0944r2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802.11-20/0944r2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7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26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1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0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4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7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75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9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11-20-0944r2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20/ec-20-0115-00-WCSG-wireless-treasurer-report-july-2020-electronic-plenary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sp7200043/attendance-groups?p=30342000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July 2020 - Electronic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GB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T3.1.2 -Straw Poll regarding the Electronic Session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question from 802 EC Treasurer:</a:t>
            </a:r>
          </a:p>
          <a:p>
            <a:endParaRPr lang="en-US" dirty="0"/>
          </a:p>
          <a:p>
            <a:r>
              <a:rPr lang="en-US" dirty="0"/>
              <a:t>Are you willing to pay a registration fee for participation in electronic meetings held in place of plenary and interim face-to-face meetings?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T3.1.3: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8-13 November 2020	Expected to be Electronic Session</a:t>
            </a: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Interim: 10-15 January </a:t>
            </a:r>
            <a:r>
              <a:rPr lang="es-ES" b="0" dirty="0"/>
              <a:t>Hotel Irvine, Irvine CA USA</a:t>
            </a:r>
            <a:endParaRPr lang="en-US" dirty="0"/>
          </a:p>
          <a:p>
            <a:r>
              <a:rPr lang="en-US" dirty="0"/>
              <a:t>Plenary: 14-19 March </a:t>
            </a:r>
            <a:r>
              <a:rPr lang="en-US" b="0" dirty="0"/>
              <a:t>Hyatt Regency Denver at Colorado Convention Center</a:t>
            </a:r>
            <a:endParaRPr lang="sv-SE" dirty="0"/>
          </a:p>
          <a:p>
            <a:r>
              <a:rPr lang="sv-SE" dirty="0"/>
              <a:t>	IEEE 802 </a:t>
            </a:r>
            <a:r>
              <a:rPr lang="en-US" strike="sngStrike" dirty="0"/>
              <a:t>40</a:t>
            </a:r>
            <a:r>
              <a:rPr lang="en-US" strike="sngStrike" baseline="30000" dirty="0"/>
              <a:t>th</a:t>
            </a:r>
            <a:r>
              <a:rPr lang="en-US" strike="sngStrike" dirty="0"/>
              <a:t> 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/>
              <a:t> Anniversary Celebrations!!</a:t>
            </a:r>
          </a:p>
          <a:p>
            <a:r>
              <a:rPr lang="en-US" dirty="0"/>
              <a:t>Interim: 9-14 May </a:t>
            </a:r>
            <a:r>
              <a:rPr lang="en-US" b="0" dirty="0"/>
              <a:t>Panama Hilton, Panama, Panama </a:t>
            </a:r>
            <a:endParaRPr lang="en-US" dirty="0"/>
          </a:p>
          <a:p>
            <a:r>
              <a:rPr lang="en-US" dirty="0"/>
              <a:t>Plenary: 11-16 July </a:t>
            </a:r>
            <a:r>
              <a:rPr lang="en-US" b="0" dirty="0"/>
              <a:t>Marriott Madrid Auditorium, Madrid, Spain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</a:t>
            </a:r>
            <a:r>
              <a:rPr lang="en-US"/>
              <a:t>: EC-20/0001r01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https://mentor.ieee.org/802-ec/dcn/20/ec-20-0001-01-00EC-802-plenary-future-venue-contract-status.xlsx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</a:t>
            </a:r>
            <a:r>
              <a:rPr lang="en-GB" strike="sngStrike" dirty="0"/>
              <a:t>M3.4	II	Meeting room locations</a:t>
            </a:r>
          </a:p>
          <a:p>
            <a:r>
              <a:rPr lang="en-GB" dirty="0"/>
              <a:t>	</a:t>
            </a:r>
            <a:r>
              <a:rPr lang="en-GB" strike="sngStrike" dirty="0"/>
              <a:t>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</a:t>
            </a:r>
            <a:r>
              <a:rPr lang="en-GB" strike="sngStrike" dirty="0"/>
              <a:t>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EC-20/0115r0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Thursday.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10-24,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Teleconference meetings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https://imat.ieee.org/sp7200043/attendance-groups?p=3034200005</a:t>
            </a:r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For 802.11 Telecons select “</a:t>
            </a:r>
            <a:r>
              <a:rPr lang="en-US" b="0" u="sng" dirty="0">
                <a:solidFill>
                  <a:schemeClr val="accent6"/>
                </a:solidFill>
              </a:rPr>
              <a:t>C/LM/WG802.11 Attendance”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r>
              <a:rPr lang="en-US" sz="2000" strike="sngStrike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</a:t>
            </a:r>
            <a:r>
              <a:rPr lang="en-US" sz="2000" strike="sngStrike" dirty="0"/>
              <a:t>Marriott Marquis Queen’s Park, Bangkok, Thailand</a:t>
            </a:r>
          </a:p>
          <a:p>
            <a:r>
              <a:rPr lang="en-US" sz="2000" dirty="0"/>
              <a:t>			Expect to have another Electronic Plenary – Times and Date are still TBD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ba37140e-f4c5-4a6c-a9b4-20a691ce6c8a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</TotalTime>
  <Words>809</Words>
  <Application>Microsoft Office PowerPoint</Application>
  <PresentationFormat>Widescreen</PresentationFormat>
  <Paragraphs>166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 Theme</vt:lpstr>
      <vt:lpstr>Document</vt:lpstr>
      <vt:lpstr>1st Vice Chair Report - July 2020 - Electronic</vt:lpstr>
      <vt:lpstr>Abstract</vt:lpstr>
      <vt:lpstr>Monday–  802.11 Opening Plenary</vt:lpstr>
      <vt:lpstr>M3.3  Other WG meeting plans</vt:lpstr>
      <vt:lpstr>What you need to know about the  IEEE 802 Electronic Session</vt:lpstr>
      <vt:lpstr>Who is Meeting Where and When</vt:lpstr>
      <vt:lpstr>Where to Attend Sessions,  and Log  Session Attendance </vt:lpstr>
      <vt:lpstr>Audio Visual</vt:lpstr>
      <vt:lpstr>2020 Future Venues</vt:lpstr>
      <vt:lpstr>Online Calendar Schedule</vt:lpstr>
      <vt:lpstr>M3.7 Recording attendance</vt:lpstr>
      <vt:lpstr>802.11 WG Closing Plenary</vt:lpstr>
      <vt:lpstr>T3.1.2 -Straw Poll regarding the Electronic Session</vt:lpstr>
      <vt:lpstr>T3.1.3: Future Venue Insight</vt:lpstr>
      <vt:lpstr>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July 2020 - Electronic</dc:title>
  <dc:subject>July 2020</dc:subject>
  <dc:creator>Jon Rosdahl</dc:creator>
  <dc:description>Jon Rosdahl (Qualcomm)</dc:description>
  <cp:lastModifiedBy>Jon Rosdahl</cp:lastModifiedBy>
  <cp:revision>6</cp:revision>
  <cp:lastPrinted>1601-01-01T00:00:00Z</cp:lastPrinted>
  <dcterms:created xsi:type="dcterms:W3CDTF">2020-01-12T14:48:27Z</dcterms:created>
  <dcterms:modified xsi:type="dcterms:W3CDTF">2020-07-16T13:17:11Z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