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4" r:id="rId4"/>
  </p:sldMasterIdLst>
  <p:notesMasterIdLst>
    <p:notesMasterId r:id="rId21"/>
  </p:notesMasterIdLst>
  <p:handoutMasterIdLst>
    <p:handoutMasterId r:id="rId22"/>
  </p:handoutMasterIdLst>
  <p:sldIdLst>
    <p:sldId id="256" r:id="rId5"/>
    <p:sldId id="257" r:id="rId6"/>
    <p:sldId id="265" r:id="rId7"/>
    <p:sldId id="266" r:id="rId8"/>
    <p:sldId id="267" r:id="rId9"/>
    <p:sldId id="268" r:id="rId10"/>
    <p:sldId id="269" r:id="rId11"/>
    <p:sldId id="272" r:id="rId12"/>
    <p:sldId id="483" r:id="rId13"/>
    <p:sldId id="484" r:id="rId14"/>
    <p:sldId id="486" r:id="rId15"/>
    <p:sldId id="283" r:id="rId16"/>
    <p:sldId id="514" r:id="rId17"/>
    <p:sldId id="291" r:id="rId18"/>
    <p:sldId id="511" r:id="rId19"/>
    <p:sldId id="264" r:id="rId20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47C214-D4C4-4BE0-8616-FC3E26DAE2DC}" v="24" dt="2020-07-13T06:28:59.5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8" autoAdjust="0"/>
    <p:restoredTop sz="89701" autoAdjust="0"/>
  </p:normalViewPr>
  <p:slideViewPr>
    <p:cSldViewPr>
      <p:cViewPr varScale="1">
        <p:scale>
          <a:sx n="68" d="100"/>
          <a:sy n="68" d="100"/>
        </p:scale>
        <p:origin x="90" y="51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FEAB8F94-5B0F-495A-ADB6-36F6416F58BD}"/>
    <pc:docChg chg="undo custSel addSld delSld modSld modMainMaster">
      <pc:chgData name="Jon Rosdahl" userId="2820f357-2dd4-4127-8713-e0bfde0fd756" providerId="ADAL" clId="{FEAB8F94-5B0F-495A-ADB6-36F6416F58BD}" dt="2020-07-13T06:31:05.712" v="980" actId="20577"/>
      <pc:docMkLst>
        <pc:docMk/>
      </pc:docMkLst>
      <pc:sldChg chg="modSp">
        <pc:chgData name="Jon Rosdahl" userId="2820f357-2dd4-4127-8713-e0bfde0fd756" providerId="ADAL" clId="{FEAB8F94-5B0F-495A-ADB6-36F6416F58BD}" dt="2020-07-13T06:29:03.295" v="978" actId="113"/>
        <pc:sldMkLst>
          <pc:docMk/>
          <pc:sldMk cId="0" sldId="256"/>
        </pc:sldMkLst>
        <pc:spChg chg="mod">
          <ac:chgData name="Jon Rosdahl" userId="2820f357-2dd4-4127-8713-e0bfde0fd756" providerId="ADAL" clId="{FEAB8F94-5B0F-495A-ADB6-36F6416F58BD}" dt="2020-07-13T06:29:03.295" v="978" actId="113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n Rosdahl" userId="2820f357-2dd4-4127-8713-e0bfde0fd756" providerId="ADAL" clId="{FEAB8F94-5B0F-495A-ADB6-36F6416F58BD}" dt="2020-07-13T05:52:59.538" v="13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Jon Rosdahl" userId="2820f357-2dd4-4127-8713-e0bfde0fd756" providerId="ADAL" clId="{FEAB8F94-5B0F-495A-ADB6-36F6416F58BD}" dt="2020-07-13T05:54:10.551" v="16" actId="400"/>
        <pc:sldMkLst>
          <pc:docMk/>
          <pc:sldMk cId="0" sldId="257"/>
        </pc:sldMkLst>
        <pc:spChg chg="mod">
          <ac:chgData name="Jon Rosdahl" userId="2820f357-2dd4-4127-8713-e0bfde0fd756" providerId="ADAL" clId="{FEAB8F94-5B0F-495A-ADB6-36F6416F58BD}" dt="2020-07-13T05:54:10.551" v="16" actId="400"/>
          <ac:spMkLst>
            <pc:docMk/>
            <pc:sldMk cId="0" sldId="257"/>
            <ac:spMk id="4098" creationId="{00000000-0000-0000-0000-000000000000}"/>
          </ac:spMkLst>
        </pc:spChg>
      </pc:sldChg>
      <pc:sldChg chg="modSp">
        <pc:chgData name="Jon Rosdahl" userId="2820f357-2dd4-4127-8713-e0bfde0fd756" providerId="ADAL" clId="{FEAB8F94-5B0F-495A-ADB6-36F6416F58BD}" dt="2020-07-13T05:55:02.215" v="61" actId="313"/>
        <pc:sldMkLst>
          <pc:docMk/>
          <pc:sldMk cId="2319151072" sldId="267"/>
        </pc:sldMkLst>
        <pc:spChg chg="mod">
          <ac:chgData name="Jon Rosdahl" userId="2820f357-2dd4-4127-8713-e0bfde0fd756" providerId="ADAL" clId="{FEAB8F94-5B0F-495A-ADB6-36F6416F58BD}" dt="2020-07-13T05:54:36.661" v="26" actId="20577"/>
          <ac:spMkLst>
            <pc:docMk/>
            <pc:sldMk cId="2319151072" sldId="267"/>
            <ac:spMk id="7" creationId="{A64D87EB-9753-46F0-B911-10327C30C226}"/>
          </ac:spMkLst>
        </pc:spChg>
        <pc:spChg chg="mod">
          <ac:chgData name="Jon Rosdahl" userId="2820f357-2dd4-4127-8713-e0bfde0fd756" providerId="ADAL" clId="{FEAB8F94-5B0F-495A-ADB6-36F6416F58BD}" dt="2020-07-13T05:55:02.215" v="61" actId="313"/>
          <ac:spMkLst>
            <pc:docMk/>
            <pc:sldMk cId="2319151072" sldId="267"/>
            <ac:spMk id="8" creationId="{44FCD5CE-B454-4D50-A7E6-1CD65D6AC422}"/>
          </ac:spMkLst>
        </pc:spChg>
      </pc:sldChg>
      <pc:sldChg chg="modSp">
        <pc:chgData name="Jon Rosdahl" userId="2820f357-2dd4-4127-8713-e0bfde0fd756" providerId="ADAL" clId="{FEAB8F94-5B0F-495A-ADB6-36F6416F58BD}" dt="2020-07-13T06:13:09.373" v="197" actId="14100"/>
        <pc:sldMkLst>
          <pc:docMk/>
          <pc:sldMk cId="2772950477" sldId="268"/>
        </pc:sldMkLst>
        <pc:spChg chg="mod">
          <ac:chgData name="Jon Rosdahl" userId="2820f357-2dd4-4127-8713-e0bfde0fd756" providerId="ADAL" clId="{FEAB8F94-5B0F-495A-ADB6-36F6416F58BD}" dt="2020-07-13T06:13:09.373" v="197" actId="14100"/>
          <ac:spMkLst>
            <pc:docMk/>
            <pc:sldMk cId="2772950477" sldId="268"/>
            <ac:spMk id="3" creationId="{C72D4836-4914-4DD0-A30B-9886E58EADF5}"/>
          </ac:spMkLst>
        </pc:spChg>
      </pc:sldChg>
      <pc:sldChg chg="modSp">
        <pc:chgData name="Jon Rosdahl" userId="2820f357-2dd4-4127-8713-e0bfde0fd756" providerId="ADAL" clId="{FEAB8F94-5B0F-495A-ADB6-36F6416F58BD}" dt="2020-07-13T06:17:53.171" v="538" actId="20577"/>
        <pc:sldMkLst>
          <pc:docMk/>
          <pc:sldMk cId="3578579995" sldId="269"/>
        </pc:sldMkLst>
        <pc:spChg chg="mod">
          <ac:chgData name="Jon Rosdahl" userId="2820f357-2dd4-4127-8713-e0bfde0fd756" providerId="ADAL" clId="{FEAB8F94-5B0F-495A-ADB6-36F6416F58BD}" dt="2020-07-13T06:13:23.703" v="199" actId="108"/>
          <ac:spMkLst>
            <pc:docMk/>
            <pc:sldMk cId="3578579995" sldId="269"/>
            <ac:spMk id="2" creationId="{5208F4D5-375E-47B6-B16F-E88EC879B4D6}"/>
          </ac:spMkLst>
        </pc:spChg>
        <pc:spChg chg="mod">
          <ac:chgData name="Jon Rosdahl" userId="2820f357-2dd4-4127-8713-e0bfde0fd756" providerId="ADAL" clId="{FEAB8F94-5B0F-495A-ADB6-36F6416F58BD}" dt="2020-07-13T06:17:53.171" v="538" actId="20577"/>
          <ac:spMkLst>
            <pc:docMk/>
            <pc:sldMk cId="3578579995" sldId="269"/>
            <ac:spMk id="3" creationId="{F3B76C34-4A1B-4382-B99E-BA165C9C5CAE}"/>
          </ac:spMkLst>
        </pc:spChg>
      </pc:sldChg>
      <pc:sldChg chg="del">
        <pc:chgData name="Jon Rosdahl" userId="2820f357-2dd4-4127-8713-e0bfde0fd756" providerId="ADAL" clId="{FEAB8F94-5B0F-495A-ADB6-36F6416F58BD}" dt="2020-07-13T06:18:01.517" v="539" actId="2696"/>
        <pc:sldMkLst>
          <pc:docMk/>
          <pc:sldMk cId="1944104801" sldId="270"/>
        </pc:sldMkLst>
      </pc:sldChg>
      <pc:sldChg chg="del">
        <pc:chgData name="Jon Rosdahl" userId="2820f357-2dd4-4127-8713-e0bfde0fd756" providerId="ADAL" clId="{FEAB8F94-5B0F-495A-ADB6-36F6416F58BD}" dt="2020-07-13T06:18:04.403" v="540" actId="2696"/>
        <pc:sldMkLst>
          <pc:docMk/>
          <pc:sldMk cId="3605295264" sldId="271"/>
        </pc:sldMkLst>
      </pc:sldChg>
      <pc:sldChg chg="modSp add del">
        <pc:chgData name="Jon Rosdahl" userId="2820f357-2dd4-4127-8713-e0bfde0fd756" providerId="ADAL" clId="{FEAB8F94-5B0F-495A-ADB6-36F6416F58BD}" dt="2020-07-13T06:19:05.013" v="707" actId="20577"/>
        <pc:sldMkLst>
          <pc:docMk/>
          <pc:sldMk cId="2253526902" sldId="272"/>
        </pc:sldMkLst>
        <pc:spChg chg="mod">
          <ac:chgData name="Jon Rosdahl" userId="2820f357-2dd4-4127-8713-e0bfde0fd756" providerId="ADAL" clId="{FEAB8F94-5B0F-495A-ADB6-36F6416F58BD}" dt="2020-07-13T06:19:05.013" v="707" actId="20577"/>
          <ac:spMkLst>
            <pc:docMk/>
            <pc:sldMk cId="2253526902" sldId="272"/>
            <ac:spMk id="3" creationId="{71D01D34-9C4B-4768-B527-FCCBAF3608A6}"/>
          </ac:spMkLst>
        </pc:spChg>
      </pc:sldChg>
      <pc:sldChg chg="del">
        <pc:chgData name="Jon Rosdahl" userId="2820f357-2dd4-4127-8713-e0bfde0fd756" providerId="ADAL" clId="{FEAB8F94-5B0F-495A-ADB6-36F6416F58BD}" dt="2020-07-13T06:19:12.166" v="708" actId="2696"/>
        <pc:sldMkLst>
          <pc:docMk/>
          <pc:sldMk cId="4229596931" sldId="273"/>
        </pc:sldMkLst>
      </pc:sldChg>
      <pc:sldChg chg="del">
        <pc:chgData name="Jon Rosdahl" userId="2820f357-2dd4-4127-8713-e0bfde0fd756" providerId="ADAL" clId="{FEAB8F94-5B0F-495A-ADB6-36F6416F58BD}" dt="2020-07-13T06:19:16.494" v="709" actId="2696"/>
        <pc:sldMkLst>
          <pc:docMk/>
          <pc:sldMk cId="318055532" sldId="274"/>
        </pc:sldMkLst>
      </pc:sldChg>
      <pc:sldChg chg="del">
        <pc:chgData name="Jon Rosdahl" userId="2820f357-2dd4-4127-8713-e0bfde0fd756" providerId="ADAL" clId="{FEAB8F94-5B0F-495A-ADB6-36F6416F58BD}" dt="2020-07-13T06:19:20.183" v="710" actId="2696"/>
        <pc:sldMkLst>
          <pc:docMk/>
          <pc:sldMk cId="829731210" sldId="275"/>
        </pc:sldMkLst>
      </pc:sldChg>
      <pc:sldChg chg="del">
        <pc:chgData name="Jon Rosdahl" userId="2820f357-2dd4-4127-8713-e0bfde0fd756" providerId="ADAL" clId="{FEAB8F94-5B0F-495A-ADB6-36F6416F58BD}" dt="2020-07-13T06:19:21.983" v="711" actId="2696"/>
        <pc:sldMkLst>
          <pc:docMk/>
          <pc:sldMk cId="4289320951" sldId="276"/>
        </pc:sldMkLst>
      </pc:sldChg>
      <pc:sldChg chg="del">
        <pc:chgData name="Jon Rosdahl" userId="2820f357-2dd4-4127-8713-e0bfde0fd756" providerId="ADAL" clId="{FEAB8F94-5B0F-495A-ADB6-36F6416F58BD}" dt="2020-07-13T06:19:27.279" v="712" actId="2696"/>
        <pc:sldMkLst>
          <pc:docMk/>
          <pc:sldMk cId="3317596543" sldId="277"/>
        </pc:sldMkLst>
      </pc:sldChg>
      <pc:sldChg chg="del">
        <pc:chgData name="Jon Rosdahl" userId="2820f357-2dd4-4127-8713-e0bfde0fd756" providerId="ADAL" clId="{FEAB8F94-5B0F-495A-ADB6-36F6416F58BD}" dt="2020-07-13T06:22:29.835" v="826" actId="2696"/>
        <pc:sldMkLst>
          <pc:docMk/>
          <pc:sldMk cId="2323293585" sldId="281"/>
        </pc:sldMkLst>
      </pc:sldChg>
      <pc:sldChg chg="del">
        <pc:chgData name="Jon Rosdahl" userId="2820f357-2dd4-4127-8713-e0bfde0fd756" providerId="ADAL" clId="{FEAB8F94-5B0F-495A-ADB6-36F6416F58BD}" dt="2020-07-13T06:22:22.460" v="825" actId="2696"/>
        <pc:sldMkLst>
          <pc:docMk/>
          <pc:sldMk cId="3092494879" sldId="290"/>
        </pc:sldMkLst>
      </pc:sldChg>
      <pc:sldChg chg="modSp">
        <pc:chgData name="Jon Rosdahl" userId="2820f357-2dd4-4127-8713-e0bfde0fd756" providerId="ADAL" clId="{FEAB8F94-5B0F-495A-ADB6-36F6416F58BD}" dt="2020-07-13T06:31:05.712" v="980" actId="20577"/>
        <pc:sldMkLst>
          <pc:docMk/>
          <pc:sldMk cId="1906786797" sldId="291"/>
        </pc:sldMkLst>
        <pc:spChg chg="mod">
          <ac:chgData name="Jon Rosdahl" userId="2820f357-2dd4-4127-8713-e0bfde0fd756" providerId="ADAL" clId="{FEAB8F94-5B0F-495A-ADB6-36F6416F58BD}" dt="2020-07-13T06:31:05.712" v="980" actId="20577"/>
          <ac:spMkLst>
            <pc:docMk/>
            <pc:sldMk cId="1906786797" sldId="291"/>
            <ac:spMk id="2" creationId="{00000000-0000-0000-0000-000000000000}"/>
          </ac:spMkLst>
        </pc:spChg>
        <pc:spChg chg="mod">
          <ac:chgData name="Jon Rosdahl" userId="2820f357-2dd4-4127-8713-e0bfde0fd756" providerId="ADAL" clId="{FEAB8F94-5B0F-495A-ADB6-36F6416F58BD}" dt="2020-07-13T06:23:43.728" v="888" actId="20577"/>
          <ac:spMkLst>
            <pc:docMk/>
            <pc:sldMk cId="1906786797" sldId="291"/>
            <ac:spMk id="3" creationId="{00000000-0000-0000-0000-000000000000}"/>
          </ac:spMkLst>
        </pc:spChg>
      </pc:sldChg>
      <pc:sldChg chg="modSp">
        <pc:chgData name="Jon Rosdahl" userId="2820f357-2dd4-4127-8713-e0bfde0fd756" providerId="ADAL" clId="{FEAB8F94-5B0F-495A-ADB6-36F6416F58BD}" dt="2020-07-13T06:20:28.110" v="813" actId="20577"/>
        <pc:sldMkLst>
          <pc:docMk/>
          <pc:sldMk cId="1197996505" sldId="483"/>
        </pc:sldMkLst>
        <pc:spChg chg="mod">
          <ac:chgData name="Jon Rosdahl" userId="2820f357-2dd4-4127-8713-e0bfde0fd756" providerId="ADAL" clId="{FEAB8F94-5B0F-495A-ADB6-36F6416F58BD}" dt="2020-07-13T06:20:28.110" v="813" actId="20577"/>
          <ac:spMkLst>
            <pc:docMk/>
            <pc:sldMk cId="1197996505" sldId="483"/>
            <ac:spMk id="4" creationId="{00000000-0000-0000-0000-000000000000}"/>
          </ac:spMkLst>
        </pc:spChg>
      </pc:sldChg>
      <pc:sldChg chg="modSp">
        <pc:chgData name="Jon Rosdahl" userId="2820f357-2dd4-4127-8713-e0bfde0fd756" providerId="ADAL" clId="{FEAB8F94-5B0F-495A-ADB6-36F6416F58BD}" dt="2020-07-13T06:21:34.656" v="823" actId="20577"/>
        <pc:sldMkLst>
          <pc:docMk/>
          <pc:sldMk cId="1295507797" sldId="484"/>
        </pc:sldMkLst>
        <pc:spChg chg="mod">
          <ac:chgData name="Jon Rosdahl" userId="2820f357-2dd4-4127-8713-e0bfde0fd756" providerId="ADAL" clId="{FEAB8F94-5B0F-495A-ADB6-36F6416F58BD}" dt="2020-07-13T06:21:34.656" v="823" actId="20577"/>
          <ac:spMkLst>
            <pc:docMk/>
            <pc:sldMk cId="1295507797" sldId="484"/>
            <ac:spMk id="3" creationId="{00000000-0000-0000-0000-000000000000}"/>
          </ac:spMkLst>
        </pc:spChg>
      </pc:sldChg>
      <pc:sldChg chg="del">
        <pc:chgData name="Jon Rosdahl" userId="2820f357-2dd4-4127-8713-e0bfde0fd756" providerId="ADAL" clId="{FEAB8F94-5B0F-495A-ADB6-36F6416F58BD}" dt="2020-07-13T06:21:44.547" v="824" actId="2696"/>
        <pc:sldMkLst>
          <pc:docMk/>
          <pc:sldMk cId="315395063" sldId="485"/>
        </pc:sldMkLst>
      </pc:sldChg>
      <pc:sldChg chg="modSp">
        <pc:chgData name="Jon Rosdahl" userId="2820f357-2dd4-4127-8713-e0bfde0fd756" providerId="ADAL" clId="{FEAB8F94-5B0F-495A-ADB6-36F6416F58BD}" dt="2020-07-13T06:28:31.812" v="973" actId="207"/>
        <pc:sldMkLst>
          <pc:docMk/>
          <pc:sldMk cId="1017069488" sldId="511"/>
        </pc:sldMkLst>
        <pc:spChg chg="mod">
          <ac:chgData name="Jon Rosdahl" userId="2820f357-2dd4-4127-8713-e0bfde0fd756" providerId="ADAL" clId="{FEAB8F94-5B0F-495A-ADB6-36F6416F58BD}" dt="2020-07-13T06:24:04.651" v="890" actId="6549"/>
          <ac:spMkLst>
            <pc:docMk/>
            <pc:sldMk cId="1017069488" sldId="511"/>
            <ac:spMk id="2" creationId="{00000000-0000-0000-0000-000000000000}"/>
          </ac:spMkLst>
        </pc:spChg>
        <pc:spChg chg="mod">
          <ac:chgData name="Jon Rosdahl" userId="2820f357-2dd4-4127-8713-e0bfde0fd756" providerId="ADAL" clId="{FEAB8F94-5B0F-495A-ADB6-36F6416F58BD}" dt="2020-07-13T06:28:31.812" v="973" actId="207"/>
          <ac:spMkLst>
            <pc:docMk/>
            <pc:sldMk cId="1017069488" sldId="511"/>
            <ac:spMk id="4" creationId="{00000000-0000-0000-0000-000000000000}"/>
          </ac:spMkLst>
        </pc:spChg>
      </pc:sldChg>
      <pc:sldChg chg="del">
        <pc:chgData name="Jon Rosdahl" userId="2820f357-2dd4-4127-8713-e0bfde0fd756" providerId="ADAL" clId="{FEAB8F94-5B0F-495A-ADB6-36F6416F58BD}" dt="2020-07-13T06:22:32.684" v="828" actId="2696"/>
        <pc:sldMkLst>
          <pc:docMk/>
          <pc:sldMk cId="3945404539" sldId="512"/>
        </pc:sldMkLst>
      </pc:sldChg>
      <pc:sldChg chg="del">
        <pc:chgData name="Jon Rosdahl" userId="2820f357-2dd4-4127-8713-e0bfde0fd756" providerId="ADAL" clId="{FEAB8F94-5B0F-495A-ADB6-36F6416F58BD}" dt="2020-07-13T06:22:30.961" v="827" actId="2696"/>
        <pc:sldMkLst>
          <pc:docMk/>
          <pc:sldMk cId="381019468" sldId="513"/>
        </pc:sldMkLst>
      </pc:sldChg>
      <pc:sldChg chg="modSp">
        <pc:chgData name="Jon Rosdahl" userId="2820f357-2dd4-4127-8713-e0bfde0fd756" providerId="ADAL" clId="{FEAB8F94-5B0F-495A-ADB6-36F6416F58BD}" dt="2020-07-13T06:30:56.984" v="979" actId="20577"/>
        <pc:sldMkLst>
          <pc:docMk/>
          <pc:sldMk cId="1779668699" sldId="514"/>
        </pc:sldMkLst>
        <pc:spChg chg="mod">
          <ac:chgData name="Jon Rosdahl" userId="2820f357-2dd4-4127-8713-e0bfde0fd756" providerId="ADAL" clId="{FEAB8F94-5B0F-495A-ADB6-36F6416F58BD}" dt="2020-07-13T06:30:56.984" v="979" actId="20577"/>
          <ac:spMkLst>
            <pc:docMk/>
            <pc:sldMk cId="1779668699" sldId="514"/>
            <ac:spMk id="7" creationId="{0A08DB06-F243-4A81-B539-50E5A6437A0F}"/>
          </ac:spMkLst>
        </pc:spChg>
      </pc:sldChg>
      <pc:sldMasterChg chg="modSp">
        <pc:chgData name="Jon Rosdahl" userId="2820f357-2dd4-4127-8713-e0bfde0fd756" providerId="ADAL" clId="{FEAB8F94-5B0F-495A-ADB6-36F6416F58BD}" dt="2020-07-13T05:52:48.532" v="11" actId="6549"/>
        <pc:sldMasterMkLst>
          <pc:docMk/>
          <pc:sldMasterMk cId="123080734" sldId="2147483714"/>
        </pc:sldMasterMkLst>
        <pc:spChg chg="mod">
          <ac:chgData name="Jon Rosdahl" userId="2820f357-2dd4-4127-8713-e0bfde0fd756" providerId="ADAL" clId="{FEAB8F94-5B0F-495A-ADB6-36F6416F58BD}" dt="2020-07-13T05:52:48.532" v="11" actId="6549"/>
          <ac:spMkLst>
            <pc:docMk/>
            <pc:sldMasterMk cId="123080734" sldId="2147483714"/>
            <ac:spMk id="11" creationId="{C61D8931-F711-4F22-A1F6-D66694435AA8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802.11-20/0944r0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802.11-20/0944r0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802.11-20/0944r0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802.11-20/0944r0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802.11-20/0944r0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802.11-20/0944r0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131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303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531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355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632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620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677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507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03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C61D8931-F711-4F22-A1F6-D66694435AA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595499" y="31670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802.11-20/0944r0</a:t>
            </a:r>
          </a:p>
        </p:txBody>
      </p:sp>
    </p:spTree>
    <p:extLst>
      <p:ext uri="{BB962C8B-B14F-4D97-AF65-F5344CB8AC3E}">
        <p14:creationId xmlns:p14="http://schemas.microsoft.com/office/powerpoint/2010/main" val="12308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tele_calendar.html" TargetMode="External"/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9/ec-19-0042-00-00EC-2020-sasb-calendar-with-802-meetings-added.doc" TargetMode="External"/><Relationship Id="rId2" Type="http://schemas.openxmlformats.org/officeDocument/2006/relationships/hyperlink" Target="https://mentor.ieee.org/802-ec/dcn/16/ec-16-0066-11-00EC-802-plenary-future-venue-contract-status.xls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066-11-00EC-802-plenary-future-venue-contract-statu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24/" TargetMode="External"/><Relationship Id="rId3" Type="http://schemas.openxmlformats.org/officeDocument/2006/relationships/hyperlink" Target="http://www.ieee802.org/3/" TargetMode="External"/><Relationship Id="rId7" Type="http://schemas.openxmlformats.org/officeDocument/2006/relationships/hyperlink" Target="http://www.ieee802.org/19/" TargetMode="External"/><Relationship Id="rId2" Type="http://schemas.openxmlformats.org/officeDocument/2006/relationships/hyperlink" Target="http://www.ieee802.org/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18/" TargetMode="External"/><Relationship Id="rId5" Type="http://schemas.openxmlformats.org/officeDocument/2006/relationships/hyperlink" Target="https://mentor.ieee.org/802.15/documents?is_dcn=agenda&amp;is_group=0000" TargetMode="External"/><Relationship Id="rId4" Type="http://schemas.openxmlformats.org/officeDocument/2006/relationships/hyperlink" Target="https://mentor.ieee.org/802.11/documents?is_dcn=agenda&amp;is_group=0000" TargetMode="External"/><Relationship Id="rId9" Type="http://schemas.openxmlformats.org/officeDocument/2006/relationships/hyperlink" Target="https://mentor.ieee.org/802-ec/dcn/19/ec-19-0216-00-WCSG-wireless-treasurer-report-jan-2020-irvine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alendar.google.com/calendar/ical/b1i61797rqce8ks5fd9fi7k2nc%40group.calendar.google.com/public/basic.ics" TargetMode="External"/><Relationship Id="rId2" Type="http://schemas.openxmlformats.org/officeDocument/2006/relationships/hyperlink" Target="http://www.ieee802.org/802tele_calendar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upport.office.com/en-us/article/see-your-google-calendar-in-outlook-c1dab514-0ad4-4811-824a-7d02c5e77126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mat.ieee.org/sp7200043/attendance-groups?p=303420000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1st Vice Chair Report - July 2020 - Electronic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685483"/>
              </p:ext>
            </p:extLst>
          </p:nvPr>
        </p:nvGraphicFramePr>
        <p:xfrm>
          <a:off x="993775" y="2382457"/>
          <a:ext cx="9750425" cy="270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82457"/>
                        <a:ext cx="9750425" cy="27023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http://schedule.802world.com/ics/show?group=11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endParaRPr lang="en-GB" dirty="0">
              <a:solidFill>
                <a:schemeClr val="accent6"/>
              </a:solidFill>
            </a:endParaRPr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r>
              <a:rPr lang="en-GB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GB" dirty="0">
              <a:solidFill>
                <a:schemeClr val="accent6"/>
              </a:solidFill>
            </a:endParaRPr>
          </a:p>
          <a:p>
            <a:endParaRPr lang="en-GB" dirty="0"/>
          </a:p>
          <a:p>
            <a:r>
              <a:rPr lang="en-GB" dirty="0"/>
              <a:t>Note: the schedule on these calendars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F09AB-3A0C-4159-905B-0F6D65D4B1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C263C-D4B0-4954-9299-2BA60A028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471B00-D561-4706-9119-80B8D07348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0" y="333375"/>
            <a:ext cx="2500313" cy="273050"/>
          </a:xfrm>
        </p:spPr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A08DB06-F243-4A81-B539-50E5A6437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T3.1.1 -Straw Poll regarding the Electronic Session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5CE192B-DA3E-4B48-9F4F-6FD358004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37E2C-EBBB-4FE5-8B53-404FD5EA1AB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2239C-9190-4777-9131-662158D198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B0ECC0-15FB-45E6-BCEA-495DA10496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668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/>
              <a:t>T3.1.2</a:t>
            </a:r>
            <a:r>
              <a:rPr lang="en-US" dirty="0"/>
              <a:t>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298577"/>
            <a:ext cx="10460567" cy="5176837"/>
          </a:xfrm>
        </p:spPr>
        <p:txBody>
          <a:bodyPr/>
          <a:lstStyle/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dirty="0">
                <a:latin typeface="Arial"/>
                <a:cs typeface="Times New Roman" panose="02020603050405020304" pitchFamily="18" charset="0"/>
              </a:rPr>
              <a:t>Future 802 Plenary Sessions in 2020:</a:t>
            </a: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dirty="0">
                <a:latin typeface="Arial"/>
                <a:cs typeface="+mn-cs"/>
              </a:rPr>
              <a:t>8-13 November 2020	Expected to be Electronic Session</a:t>
            </a:r>
            <a:endParaRPr lang="en-US" sz="1100" dirty="0">
              <a:latin typeface="Arial"/>
            </a:endParaRPr>
          </a:p>
          <a:p>
            <a:pPr marL="457200" lvl="1" indent="0" defTabSz="914400">
              <a:spcBef>
                <a:spcPct val="20000"/>
              </a:spcBef>
              <a:buClrTx/>
              <a:buSzTx/>
            </a:pPr>
            <a:endParaRPr lang="en-US" sz="1100" dirty="0">
              <a:latin typeface="Arial"/>
            </a:endParaRP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1800" dirty="0">
                <a:latin typeface="Arial"/>
                <a:cs typeface="+mn-cs"/>
              </a:rPr>
              <a:t>Contract Status doc 802 EC-16/66r11: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sz="1600" dirty="0">
                <a:solidFill>
                  <a:schemeClr val="accent2"/>
                </a:solidFill>
                <a:latin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https://mentor.ieee.org/802-ec/dcn/16/ec-16-0066-11-00EC-802-plenary-future-venue-contract-status.xlsx</a:t>
            </a:r>
            <a:r>
              <a:rPr lang="en-US" sz="1600" dirty="0">
                <a:solidFill>
                  <a:schemeClr val="accent2"/>
                </a:solidFill>
                <a:latin typeface="Arial"/>
              </a:rPr>
              <a:t> 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endParaRPr lang="en-US" sz="1200" dirty="0">
              <a:latin typeface="Arial"/>
            </a:endParaRPr>
          </a:p>
          <a:p>
            <a:pPr lvl="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dirty="0">
                <a:latin typeface="Arial"/>
                <a:cs typeface="+mn-cs"/>
              </a:rPr>
              <a:t>Future Calendar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dirty="0">
                <a:latin typeface="Arial"/>
              </a:rPr>
              <a:t> </a:t>
            </a:r>
            <a:r>
              <a:rPr lang="en-US" sz="1800" dirty="0">
                <a:latin typeface="Arial"/>
              </a:rPr>
              <a:t>I have been asked to post the IEEE-SA Calendar to Mentor for your reference.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sz="1800" dirty="0">
                <a:latin typeface="Arial"/>
              </a:rPr>
              <a:t> I have added the 802 (and 802W) meetings as well to show the combined calendar.</a:t>
            </a:r>
          </a:p>
          <a:p>
            <a:pPr marL="400050" lvl="1" indent="0" defTabSz="914400">
              <a:spcBef>
                <a:spcPct val="20000"/>
              </a:spcBef>
              <a:buClrTx/>
              <a:buSzTx/>
            </a:pPr>
            <a:r>
              <a:rPr lang="en-US" dirty="0">
                <a:latin typeface="Arial"/>
              </a:rPr>
              <a:t>2020 Calendar:</a:t>
            </a:r>
          </a:p>
          <a:p>
            <a:pPr marL="800100" lvl="2" indent="0" defTabSz="914400">
              <a:spcBef>
                <a:spcPct val="20000"/>
              </a:spcBef>
              <a:buClrTx/>
              <a:buSzTx/>
            </a:pPr>
            <a:r>
              <a:rPr lang="en-US" sz="1600" dirty="0">
                <a:solidFill>
                  <a:schemeClr val="accent2"/>
                </a:solidFill>
                <a:latin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https://mentor.ieee.org/802-ec/dcn/19/ec-19-0042-00-00EC-2020-sasb-calendar-with-802-meetings-added.doc</a:t>
            </a:r>
            <a:r>
              <a:rPr lang="en-US" sz="1600" dirty="0">
                <a:solidFill>
                  <a:schemeClr val="accent2"/>
                </a:solidFill>
                <a:latin typeface="Arial"/>
              </a:rPr>
              <a:t> </a:t>
            </a:r>
          </a:p>
          <a:p>
            <a:pPr lvl="1"/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BF25A0-9DB5-40C2-8C69-AE55A6DA9F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Interim: 10-15 January </a:t>
            </a:r>
            <a:r>
              <a:rPr lang="es-ES" b="0" dirty="0"/>
              <a:t>Hotel Irvine, Irvine CA USA</a:t>
            </a:r>
            <a:endParaRPr lang="en-US" dirty="0"/>
          </a:p>
          <a:p>
            <a:r>
              <a:rPr lang="en-US" dirty="0"/>
              <a:t>Plenary: 14-19 March </a:t>
            </a:r>
            <a:r>
              <a:rPr lang="en-US" b="0" dirty="0"/>
              <a:t>Hyatt Regency Denver at Colorado Convention Center</a:t>
            </a:r>
            <a:endParaRPr lang="sv-SE" dirty="0"/>
          </a:p>
          <a:p>
            <a:r>
              <a:rPr lang="sv-SE" dirty="0"/>
              <a:t>	IEEE 802 </a:t>
            </a:r>
            <a:r>
              <a:rPr lang="en-US" strike="sngStrike" dirty="0"/>
              <a:t>40</a:t>
            </a:r>
            <a:r>
              <a:rPr lang="en-US" strike="sngStrike" baseline="30000" dirty="0"/>
              <a:t>th</a:t>
            </a:r>
            <a:r>
              <a:rPr lang="en-US" strike="sngStrike" dirty="0"/>
              <a:t> </a:t>
            </a:r>
            <a:r>
              <a:rPr lang="en-US" dirty="0">
                <a:solidFill>
                  <a:srgbClr val="FF0000"/>
                </a:solidFill>
              </a:rPr>
              <a:t>41</a:t>
            </a:r>
            <a:r>
              <a:rPr lang="en-US" baseline="30000" dirty="0">
                <a:solidFill>
                  <a:srgbClr val="FF0000"/>
                </a:solidFill>
              </a:rPr>
              <a:t>st</a:t>
            </a:r>
            <a:r>
              <a:rPr lang="en-US" dirty="0"/>
              <a:t> Anniversary Celebrations!!</a:t>
            </a:r>
          </a:p>
          <a:p>
            <a:r>
              <a:rPr lang="en-US" dirty="0"/>
              <a:t>Interim: 9-14 May </a:t>
            </a:r>
            <a:r>
              <a:rPr lang="en-US" b="0" dirty="0"/>
              <a:t>Panama Hilton, Panama, Panama </a:t>
            </a:r>
            <a:endParaRPr lang="en-US" dirty="0"/>
          </a:p>
          <a:p>
            <a:r>
              <a:rPr lang="en-US" dirty="0"/>
              <a:t>Plenary: 11-16 July </a:t>
            </a:r>
            <a:r>
              <a:rPr lang="en-US" b="0" dirty="0"/>
              <a:t>Marriott Madrid Auditorium, Madrid, Spain</a:t>
            </a:r>
            <a:endParaRPr lang="en-US" dirty="0"/>
          </a:p>
          <a:p>
            <a:r>
              <a:rPr lang="en-US" dirty="0"/>
              <a:t>Interim: 12-17 Sept </a:t>
            </a:r>
            <a:r>
              <a:rPr lang="fi-FI" b="0" dirty="0"/>
              <a:t>Hilton Waikoloa Village, Kona, HI, USA</a:t>
            </a:r>
            <a:endParaRPr lang="en-US" dirty="0"/>
          </a:p>
          <a:p>
            <a:r>
              <a:rPr lang="en-US" dirty="0"/>
              <a:t>Plenary: 14-19 November </a:t>
            </a:r>
            <a:r>
              <a:rPr lang="fr-FR" b="0" dirty="0"/>
              <a:t>Hyatt Regency Vancouver, Vancouver Canada</a:t>
            </a:r>
            <a:endParaRPr lang="en-US" dirty="0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Arial Unicode MS" pitchFamily="34" charset="-128"/>
              </a:rPr>
              <a:t>Jon Rosdahl, Qualcomm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Arial Unicode MS" pitchFamily="34" charset="-128"/>
            </a:endParaRP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70694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Plenary Meeting Status File: EC-16/66r11</a:t>
            </a:r>
          </a:p>
          <a:p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https://mentor.ieee.org/802-ec/dcn/16/ec-16-0066-11-00EC-802-plenary-future-venue-contract-status.xlsx</a:t>
            </a:r>
            <a:endParaRPr lang="en-US" dirty="0">
              <a:solidFill>
                <a:schemeClr val="accent2"/>
              </a:solidFill>
            </a:endParaRP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298576"/>
            <a:ext cx="10361084" cy="5176837"/>
          </a:xfrm>
          <a:ln/>
        </p:spPr>
        <p:txBody>
          <a:bodyPr>
            <a:normAutofit/>
          </a:bodyPr>
          <a:lstStyle/>
          <a:p>
            <a:r>
              <a:rPr lang="en-GB" dirty="0"/>
              <a:t>Agenda Items for 1st Vice Chair – </a:t>
            </a:r>
          </a:p>
          <a:p>
            <a:r>
              <a:rPr lang="en-GB" dirty="0"/>
              <a:t>Monday:</a:t>
            </a:r>
          </a:p>
          <a:p>
            <a:r>
              <a:rPr lang="en-GB" dirty="0"/>
              <a:t>	M3.3	II	Other WG meeting plans</a:t>
            </a:r>
          </a:p>
          <a:p>
            <a:r>
              <a:rPr lang="en-GB" dirty="0"/>
              <a:t>	</a:t>
            </a:r>
            <a:r>
              <a:rPr lang="en-GB" strike="sngStrike" dirty="0"/>
              <a:t>M3.4	II	Meeting room locations</a:t>
            </a:r>
          </a:p>
          <a:p>
            <a:r>
              <a:rPr lang="en-GB" dirty="0"/>
              <a:t>	</a:t>
            </a:r>
            <a:r>
              <a:rPr lang="en-GB" strike="sngStrike" dirty="0"/>
              <a:t>M3.5	II	Meeting registration </a:t>
            </a:r>
          </a:p>
          <a:p>
            <a:r>
              <a:rPr lang="en-GB" dirty="0"/>
              <a:t>	M3.6	II 	Recording attendance</a:t>
            </a:r>
          </a:p>
          <a:p>
            <a:r>
              <a:rPr lang="en-GB" dirty="0"/>
              <a:t>	M3.7	II	File server</a:t>
            </a:r>
          </a:p>
          <a:p>
            <a:r>
              <a:rPr lang="en-GB" dirty="0"/>
              <a:t>	</a:t>
            </a:r>
            <a:r>
              <a:rPr lang="en-GB" strike="sngStrike" dirty="0"/>
              <a:t>M3.8	II	Breakfast, breaks, Social logistics</a:t>
            </a:r>
          </a:p>
          <a:p>
            <a:r>
              <a:rPr lang="en-GB" dirty="0"/>
              <a:t>	M3.9	II	Next Session reminder</a:t>
            </a:r>
          </a:p>
          <a:p>
            <a:r>
              <a:rPr lang="en-GB" dirty="0"/>
              <a:t>Friday:</a:t>
            </a:r>
          </a:p>
          <a:p>
            <a:pPr lvl="1"/>
            <a:r>
              <a:rPr lang="en-US" dirty="0"/>
              <a:t>F3.1.1  II      WG Straw Poll regarding this session location </a:t>
            </a:r>
          </a:p>
          <a:p>
            <a:pPr lvl="1"/>
            <a:r>
              <a:rPr lang="en-US" dirty="0"/>
              <a:t>F3.1.2  DT	Future venues status and discussion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43DF2AD-D7EF-4A51-AD0E-A14652E5B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Monday– </a:t>
            </a:r>
            <a:br>
              <a:rPr lang="en-US" dirty="0"/>
            </a:br>
            <a:r>
              <a:rPr lang="en-US" dirty="0"/>
              <a:t>802.11 Opening Plenary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2F5436-70CC-4EDA-9B70-2C205A1BE6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802.11 First Vice Chair Report</a:t>
            </a:r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EBB26-3EFB-4A3F-A85A-C2F02A0A2D0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5E80FBB0-DC96-4DAC-9C22-54363984C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GB" dirty="0"/>
              <a:t>M3.3	 Other WG meeting plans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008D4-D90D-465E-8CBF-9073385075D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A908-91E5-4A65-9521-B281E50D9BC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76DB8-229E-49C2-B2F8-15936B9FE3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8CB2B35-7914-4484-B4C8-E09AC0C299F9}"/>
              </a:ext>
            </a:extLst>
          </p:cNvPr>
          <p:cNvSpPr txBox="1">
            <a:spLocks/>
          </p:cNvSpPr>
          <p:nvPr/>
        </p:nvSpPr>
        <p:spPr bwMode="auto">
          <a:xfrm>
            <a:off x="2260335" y="1676401"/>
            <a:ext cx="7493265" cy="4493420"/>
          </a:xfrm>
          <a:prstGeom prst="rect">
            <a:avLst/>
          </a:prstGeom>
          <a:noFill/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  <a:round/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802.3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802.11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802.15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802.18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802.19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802.24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Only Wireless Groups here this week, 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802.1 and 802.3 meet next week.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Treasurer Report: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 EC-19/0216r0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	Will be presented on Friday.</a:t>
            </a:r>
          </a:p>
        </p:txBody>
      </p:sp>
    </p:spTree>
    <p:extLst>
      <p:ext uri="{BB962C8B-B14F-4D97-AF65-F5344CB8AC3E}">
        <p14:creationId xmlns:p14="http://schemas.microsoft.com/office/powerpoint/2010/main" val="88889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64D87EB-9753-46F0-B911-10327C30C2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you need to know about the </a:t>
            </a:r>
            <a:br>
              <a:rPr lang="en-US" dirty="0"/>
            </a:br>
            <a:r>
              <a:rPr lang="en-US" dirty="0"/>
              <a:t>IEEE 802 Electronic Session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4FCD5CE-B454-4D50-A7E6-1CD65D6AC4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July 10-24, </a:t>
            </a:r>
            <a:r>
              <a:rPr lang="is-IS" dirty="0"/>
              <a:t>2020</a:t>
            </a:r>
            <a:endParaRPr lang="en-US" dirty="0"/>
          </a:p>
          <a:p>
            <a:r>
              <a:rPr lang="en-US" dirty="0"/>
              <a:t>Teleconference meetings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0050D-2334-42C2-8FDC-87DA43666B7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842ED-E5B4-4486-ADCC-255AE175A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08984-D95E-4AF5-823F-DF3AE0D287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9151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FC021-599D-4FE7-8CCF-634647E2C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Meeting Where and When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D4836-4914-4DD0-A30B-9886E58EA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US" dirty="0"/>
              <a:t>Scheduled Meetings for the Electronic Session:</a:t>
            </a:r>
          </a:p>
          <a:p>
            <a:endParaRPr lang="en-US" dirty="0"/>
          </a:p>
          <a:p>
            <a:r>
              <a:rPr lang="en-US" dirty="0"/>
              <a:t>Telecon for all of 802:  </a:t>
            </a:r>
            <a:r>
              <a:rPr lang="en-US" dirty="0">
                <a:hlinkClick r:id="rId2"/>
              </a:rPr>
              <a:t>http://www.ieee802.org/802tele_calendar.html</a:t>
            </a:r>
            <a:endParaRPr lang="en-US" dirty="0"/>
          </a:p>
          <a:p>
            <a:endParaRPr lang="en-US" dirty="0"/>
          </a:p>
          <a:p>
            <a:r>
              <a:rPr lang="en-US" dirty="0"/>
              <a:t>It should show telecons in your </a:t>
            </a:r>
            <a:r>
              <a:rPr lang="en-US" dirty="0" err="1"/>
              <a:t>Timezone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b="0" dirty="0"/>
              <a:t>To subscribe to a calendar using other calendar applications, copy (e.g., using a right-click) an </a:t>
            </a:r>
            <a:r>
              <a:rPr lang="en-US" b="0" dirty="0" err="1"/>
              <a:t>ics</a:t>
            </a:r>
            <a:r>
              <a:rPr lang="en-US" b="0" dirty="0"/>
              <a:t> URL (e.g., from this a link like this </a:t>
            </a:r>
            <a:r>
              <a:rPr lang="en-US" b="0" u="sng" dirty="0">
                <a:hlinkClick r:id="rId3"/>
              </a:rPr>
              <a:t>IEEE 802 LMSC iCal subscription link</a:t>
            </a:r>
            <a:r>
              <a:rPr lang="en-US" b="0" dirty="0"/>
              <a:t>) and paste it into your application's URL subscription function. For example, see </a:t>
            </a:r>
            <a:r>
              <a:rPr lang="en-US" b="0" u="sng" dirty="0">
                <a:hlinkClick r:id="rId4"/>
              </a:rPr>
              <a:t>instructions for Outlook</a:t>
            </a:r>
            <a:r>
              <a:rPr lang="en-US" b="0" dirty="0"/>
              <a:t>.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6B1B7-8691-4C43-BB0E-9F87ADC4B27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CF16D-3683-4985-853F-86969E9E9B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A4ED1-DCA0-426A-8DB0-6EDC80DB44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2950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8F4D5-375E-47B6-B16F-E88EC879B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Attend Sessions, </a:t>
            </a:r>
            <a:br>
              <a:rPr lang="en-US" dirty="0"/>
            </a:br>
            <a:r>
              <a:rPr lang="en-US" dirty="0"/>
              <a:t>and Log  Session Attendance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76C34-4A1B-4382-B99E-BA165C9C5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All sessions shall take place Via Telecon:  802.11 is using </a:t>
            </a:r>
            <a:r>
              <a:rPr lang="en-US" sz="2000" dirty="0" err="1"/>
              <a:t>Webex</a:t>
            </a:r>
            <a:r>
              <a:rPr lang="en-US" sz="2000" dirty="0"/>
              <a:t> for all the 802.11 telecons.</a:t>
            </a:r>
          </a:p>
          <a:p>
            <a:r>
              <a:rPr lang="en-US" sz="2000" dirty="0"/>
              <a:t>The Meeting number can be found on the calendar or IMAT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Attendance at the Telecons should be recorded with the Attendance Tool (IMAT)  --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https://imat.ieee.org/sp7200043/attendance-groups?p=3034200005</a:t>
            </a:r>
            <a:endParaRPr lang="en-US" sz="2000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  <a:p>
            <a:r>
              <a:rPr lang="en-US" sz="2000" dirty="0">
                <a:solidFill>
                  <a:schemeClr val="accent2"/>
                </a:solidFill>
              </a:rPr>
              <a:t>From the link select the Working Group the telecon would be grouped under.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For 802.11 Telecons select “</a:t>
            </a:r>
            <a:r>
              <a:rPr lang="en-US" b="0" u="sng" dirty="0">
                <a:solidFill>
                  <a:schemeClr val="accent6"/>
                </a:solidFill>
              </a:rPr>
              <a:t>C/LM/WG802.11 Attendance”</a:t>
            </a:r>
          </a:p>
          <a:p>
            <a:endParaRPr lang="en-US" sz="2000" b="0" u="sng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BAC13-D85B-4E47-AFCF-6C8EA9CC7CD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5EB83-8497-47C9-B03B-1A6CDC7485C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56F20-B355-403B-94C1-73A67EAE3B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8579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C1996-A145-45C3-BDA2-6A819A48F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Audio Visual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01D34-9C4B-4768-B527-FCCBAF360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47801"/>
            <a:ext cx="10361084" cy="50276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When sharing ppt files please use presentation mode.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When sharing files in general please use the full shared screen (maximize your file in the shared space).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00A03-4CD6-4450-9EBE-36474C07E4A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D0472-8470-40E0-A90B-CFF3A2D8839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325ED-A56B-4216-AACF-5672DE0494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3526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914400" y="1981201"/>
            <a:ext cx="10667999" cy="4113213"/>
          </a:xfrm>
        </p:spPr>
        <p:txBody>
          <a:bodyPr/>
          <a:lstStyle/>
          <a:p>
            <a:r>
              <a:rPr lang="en-US" sz="2000" strike="sngStrike" dirty="0"/>
              <a:t>Interim: 13-18 Sept 2020 Grand Hyatt Atlanta in Buckhead, Atlanta Georgia, USA</a:t>
            </a:r>
          </a:p>
          <a:p>
            <a:r>
              <a:rPr lang="en-US" sz="2000" dirty="0"/>
              <a:t>Plenary: 08-13 November 2020  </a:t>
            </a:r>
            <a:r>
              <a:rPr lang="en-US" sz="2000" strike="sngStrike" dirty="0"/>
              <a:t>Marriott Marquis Queen’s Park, Bangkok, Thailand</a:t>
            </a:r>
          </a:p>
          <a:p>
            <a:r>
              <a:rPr lang="en-US" sz="2000" dirty="0"/>
              <a:t>			Expect to have another Electronic Plenary – Times and Date are still TBD</a:t>
            </a:r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799650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9C679E-BCDB-4A5C-A38F-ECA97E9DDB6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ba37140e-f4c5-4a6c-a9b4-20a691ce6c8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</TotalTime>
  <Words>778</Words>
  <Application>Microsoft Office PowerPoint</Application>
  <PresentationFormat>Widescreen</PresentationFormat>
  <Paragraphs>163</Paragraphs>
  <Slides>16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802-11 Theme</vt:lpstr>
      <vt:lpstr>Document</vt:lpstr>
      <vt:lpstr>1st Vice Chair Report - July 2020 - Electronic</vt:lpstr>
      <vt:lpstr>Abstract</vt:lpstr>
      <vt:lpstr>Monday–  802.11 Opening Plenary</vt:lpstr>
      <vt:lpstr>M3.3  Other WG meeting plans</vt:lpstr>
      <vt:lpstr>What you need to know about the  IEEE 802 Electronic Session</vt:lpstr>
      <vt:lpstr>Who is Meeting Where and When</vt:lpstr>
      <vt:lpstr>Where to Attend Sessions,  and Log  Session Attendance </vt:lpstr>
      <vt:lpstr>Audio Visual</vt:lpstr>
      <vt:lpstr>2020 Future Venues</vt:lpstr>
      <vt:lpstr>Online Calendar Schedule</vt:lpstr>
      <vt:lpstr>M3.7 Recording attendance</vt:lpstr>
      <vt:lpstr>802.11 WG Closing Plenary</vt:lpstr>
      <vt:lpstr>T3.1.1 -Straw Poll regarding the Electronic Session</vt:lpstr>
      <vt:lpstr>T3.1.2: Future Venue Insight</vt:lpstr>
      <vt:lpstr>2021 Future Venues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July 2020 - Electronic</dc:title>
  <dc:subject>July 2020</dc:subject>
  <dc:creator>Jon Rosdahl</dc:creator>
  <dc:description>Jon Rosdahl (Qualcomm)</dc:description>
  <cp:lastModifiedBy>Jon Rosdahl</cp:lastModifiedBy>
  <cp:revision>6</cp:revision>
  <cp:lastPrinted>1601-01-01T00:00:00Z</cp:lastPrinted>
  <dcterms:created xsi:type="dcterms:W3CDTF">2020-01-12T14:48:27Z</dcterms:created>
  <dcterms:modified xsi:type="dcterms:W3CDTF">2020-07-13T06:31:06Z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