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115" d="100"/>
          <a:sy n="115" d="100"/>
        </p:scale>
        <p:origin x="13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Assaf Kasher,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143000" y="647503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Introduction-to-Usage-Model-Documents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937775"/>
              </p:ext>
            </p:extLst>
          </p:nvPr>
        </p:nvGraphicFramePr>
        <p:xfrm>
          <a:off x="996950" y="2419350"/>
          <a:ext cx="10209213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10442994" imgH="2544564" progId="Word.Document.8">
                  <p:embed/>
                </p:oleObj>
              </mc:Choice>
              <mc:Fallback>
                <p:oleObj name="Document" r:id="rId4" imgW="10442994" imgH="25445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209213" cy="2476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1AE20-3F21-45B6-A58B-E8052720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23DC1-5D8D-4C77-BB3F-579811D89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KPIs are Key Performance Indicators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Devices that support the usage models should support these KPIs for the usage models to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of the KPIs come from radar (range, range resolution,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of the KPIs were mentioned in presentations that were part of the input to the usage model document.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all KPIs apply to all usage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KPIs can be input to the FRD.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KPIs are not set in stone – members are welcome to comment on values, the necessity of the KPIs or add  some.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EBDE3-7EBA-422B-B797-66AC2C71BE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D7FA7-E23B-43E2-9435-F802CCD07B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80056-1D12-4485-9998-DF77E7F0A3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659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BA096-6486-449C-956E-44ADB7635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34986"/>
          </a:xfrm>
        </p:spPr>
        <p:txBody>
          <a:bodyPr/>
          <a:lstStyle/>
          <a:p>
            <a:r>
              <a:rPr lang="en-US" dirty="0"/>
              <a:t>KPI examples (Mostly radar derived)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21500-D978-4E40-BC33-5F99A224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842" y="1066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Maximum Range –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Affects integration times.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Range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Affects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Maximum Speed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Affects time interval between measurement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Speed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Affect length of integration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Angular Separation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mmWave system – affects sweep time and methodology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Target Separation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Ability to separate close objects (in space)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FOV – field of 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field of view covered by a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Probability missed detect over 1 sec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Probability of missing a target object of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Probability of False alarm over 1 sec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0CDAD-1130-4318-A23D-F6207AEED5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9BD00-2242-4145-B1E5-C129BB26C7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E00052-C1BD-49EA-B03C-4B1AE38A54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55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0ECE-A4E4-4EFF-B39A-E0653F3C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KPI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F93D-82AD-450F-8895-6880B6401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Security/Protection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KPI indicates the level of security (low/medium/high) the usage model demands.  It also lists potential attacks such as range spoofing, fake targets etc.  This may be an input to requirement on necessary security mechanisms.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Robustness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important is the measurement – is it counting number of people in room for determining the air condition level or determining access to your phone or to an important facility.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Maximum Network Load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much is it valid for the application to block useful data transmission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4EEB8-50FD-47AE-B6E9-5F74B8C3E9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6BB6E-7B65-4B7F-A912-6DDE775646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778C96-4F2D-4292-BC17-21CBA87236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3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39335-E9F8-43A3-9D59-33D0F7A78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33F28-DADB-4555-91D5-89818B604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Usage Model structure and motivation was introduced.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KPIs were listed and explained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Remember – by the time we get to writing the SFD, nobody will remember the usage model document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DF2475-BA96-4E24-B5BE-4313144920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B5D62-6B0E-4AF5-99F0-88143791D6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BBED10-F0E6-4455-AAC9-0E746DA048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289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11-20-0936-00-SENS-Usage-Models-Document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introduces a proposed usage model document, discusses its structure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Structure of the usage model document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List of usage model groups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List of KPIs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the Usage Model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usage model document is contained in a spread sheet.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enables a full view of the usage models and their KPIs together.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Usage models are grouped together when they have similar 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There is a list of KPIs per each usage model.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	Not all KPIs are relevant to each usage model and to each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usage models were selected from presentations made to the WNG SC and SENS SG. – members are welcome to add Usage Models and propose modification to the groups.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B279-925C-4D03-90D1-467B665A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Model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7EB18-F1FB-4FEE-B972-DDE5C1C2A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Room Sensing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Usage model that deal with detection of people in a room or a group of rooms, counting and locating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Allowing for a full room or a house.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Room Sensing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Smart Meeting Room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Home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Audio with user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Store Sensing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D7564-75FE-49A3-BFCB-E5CFB1BFB6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6B27C-6698-4CCE-9B27-B993C09093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A79435-3F25-449E-8729-A408C68719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32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F5216-A70E-44E2-A5A9-7D7390E4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Groups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A7038-650B-4B4B-87B0-D42B141F8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Gesture Recognition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Usages related to gesture recognition or identification of a person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Short range gesture recognition – (0.5m) – Control of a Phone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Medium range gesture recognition – (2m) – Short range Gaming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Full body gesture recognition  - (7m) – Long Range Gaming – control of TV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Aliveness – sensing whether an object (human?) is alive. – Support of Face detection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Proximity  detection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Some KPIs are less relevant for these applications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48A24-202A-4340-835A-8ED9D6535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380B8-924A-47BD-A7E2-8412A9897B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7EE966-573E-427F-BE28-E7703A9282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080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FE29-6DC4-473F-B7F4-61345DAE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Groups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FD147-C5E2-4B4A-A807-E7343B942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Health Care Usage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Health care related Usage Models: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Fall detection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Remote Diagnostic – Breathing/Heart rate sensing.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KPIs are less relevant</a:t>
            </a:r>
          </a:p>
          <a:p>
            <a:pPr marL="0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6EC4E-198A-4AB6-BDCE-DC86F1AE9D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0A102-02D2-41F8-8F67-D9BFBFBABA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711879-90DD-42AA-9D3E-D3F4B90346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27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A149-BAEE-41D3-A493-03A62FFD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4C3EC-9E36-4F4F-B828-5F6D33F29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Use models related to 3D vision</a:t>
            </a:r>
          </a:p>
          <a:p>
            <a:r>
              <a:rPr lang="en-US" dirty="0"/>
              <a:t>	Building a 3D picture of the environment, using multiple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CA629-E029-4145-83A6-AA2B2398F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B59DE-B039-466C-BB29-48BD991586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8D730A-2653-4DD8-9EC4-8F47FF7503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667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CAE9-6D57-413D-AD21-983F2288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car sensing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84012-2019-409F-9EB8-BB42B015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In car Usage Models: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Detection of Human (children) in a car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Driver Sleepiness detection.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06E81-73F2-410C-9483-91082C1D7E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A6BFB-AABD-4D53-953D-A1DBE04485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Assaf Kasher,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FE5549-F700-4644-B961-D1616D8538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00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2536</TotalTime>
  <Words>797</Words>
  <Application>Microsoft Office PowerPoint</Application>
  <PresentationFormat>Widescreen</PresentationFormat>
  <Paragraphs>150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Microsoft Word 97 - 2003 Document</vt:lpstr>
      <vt:lpstr>Introduction-to-Usage-Model-Documents</vt:lpstr>
      <vt:lpstr>Abstract</vt:lpstr>
      <vt:lpstr>Agenda</vt:lpstr>
      <vt:lpstr>Structure of the Usage Model Document</vt:lpstr>
      <vt:lpstr>Use Model Groups</vt:lpstr>
      <vt:lpstr>Usage Model Groups (cont.)</vt:lpstr>
      <vt:lpstr>Usage Model Groups (cont.)</vt:lpstr>
      <vt:lpstr>3D Vision</vt:lpstr>
      <vt:lpstr>In car sensing</vt:lpstr>
      <vt:lpstr>KPIs</vt:lpstr>
      <vt:lpstr>KPI examples (Mostly radar derived)</vt:lpstr>
      <vt:lpstr>KPI examples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Assaf Kasher-20200619</dc:creator>
  <cp:lastModifiedBy>Assaf Kasher-20200619</cp:lastModifiedBy>
  <cp:revision>30</cp:revision>
  <cp:lastPrinted>1601-01-01T00:00:00Z</cp:lastPrinted>
  <dcterms:created xsi:type="dcterms:W3CDTF">2020-06-21T14:12:34Z</dcterms:created>
  <dcterms:modified xsi:type="dcterms:W3CDTF">2020-06-23T08:28:35Z</dcterms:modified>
</cp:coreProperties>
</file>