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6"/>
  </p:normalViewPr>
  <p:slideViewPr>
    <p:cSldViewPr>
      <p:cViewPr varScale="1">
        <p:scale>
          <a:sx n="108" d="100"/>
          <a:sy n="108" d="100"/>
        </p:scale>
        <p:origin x="1000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802.11-14/0935r0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Draft Motions for </a:t>
            </a:r>
            <a:r>
              <a:rPr lang="en-GB" dirty="0" err="1"/>
              <a:t>TGbc</a:t>
            </a:r>
            <a:r>
              <a:rPr lang="en-GB" dirty="0"/>
              <a:t> Telco</a:t>
            </a:r>
            <a:br>
              <a:rPr lang="en-GB" dirty="0"/>
            </a:br>
            <a:r>
              <a:rPr lang="en-GB" dirty="0"/>
              <a:t>on 2020-07-14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3139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314883"/>
              </p:ext>
            </p:extLst>
          </p:nvPr>
        </p:nvGraphicFramePr>
        <p:xfrm>
          <a:off x="508000" y="2693392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93392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Draft motion text for motions to be run during the </a:t>
            </a:r>
            <a:r>
              <a:rPr lang="en-GB" dirty="0" err="1"/>
              <a:t>TGbc</a:t>
            </a:r>
            <a:r>
              <a:rPr lang="en-GB" dirty="0"/>
              <a:t> telco on 2020-07-14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Approval of minutes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11-20/0230r0 </a:t>
            </a:r>
            <a:r>
              <a:rPr lang="en-GB" sz="1400" dirty="0"/>
              <a:t>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rgbClr val="FF0000"/>
                </a:solidFill>
              </a:rPr>
              <a:t>11-20/XXXXX (Jun 23 telco)</a:t>
            </a:r>
            <a:endParaRPr lang="en-GB" sz="1400" dirty="0"/>
          </a:p>
          <a:p>
            <a:pPr>
              <a:buFont typeface="Times New Roman" pitchFamily="16" charset="0"/>
              <a:buChar char="•"/>
            </a:pPr>
            <a:r>
              <a:rPr lang="en-GB" sz="1600" dirty="0"/>
              <a:t>Yes / No / Abstain:</a:t>
            </a:r>
          </a:p>
          <a:p>
            <a:pPr>
              <a:buFont typeface="Times New Roman" pitchFamily="16" charset="0"/>
              <a:buChar char="•"/>
            </a:pPr>
            <a:r>
              <a:rPr lang="en-GB" sz="1600" dirty="0"/>
              <a:t>Note -- indention is to put this motion on the consent agenda for the call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Approval of speculative edits of the SFD </a:t>
            </a:r>
            <a:r>
              <a:rPr lang="en-US"/>
              <a:t>&amp; Creation </a:t>
            </a:r>
            <a:r>
              <a:rPr lang="en-US" dirty="0"/>
              <a:t>of D0.1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Approve the speculative edits of the SFD as contained in 11-20/0677r</a:t>
            </a:r>
            <a:r>
              <a:rPr lang="en-US" sz="1800" dirty="0">
                <a:solidFill>
                  <a:srgbClr val="FF0000"/>
                </a:solidFill>
              </a:rPr>
              <a:t>XXX</a:t>
            </a:r>
            <a:r>
              <a:rPr lang="en-US" sz="18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800" dirty="0" err="1">
                <a:solidFill>
                  <a:schemeClr val="tx1"/>
                </a:solidFill>
              </a:rPr>
              <a:t>TGbc</a:t>
            </a:r>
            <a:r>
              <a:rPr lang="en-US" sz="18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Close the </a:t>
            </a:r>
            <a:r>
              <a:rPr lang="en-US" sz="1800" dirty="0" err="1">
                <a:solidFill>
                  <a:schemeClr val="tx1"/>
                </a:solidFill>
              </a:rPr>
              <a:t>TGbc</a:t>
            </a:r>
            <a:r>
              <a:rPr lang="en-US" sz="18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Instruct the Editor to convert the </a:t>
            </a:r>
            <a:r>
              <a:rPr lang="en-US" sz="1800" dirty="0" err="1">
                <a:solidFill>
                  <a:schemeClr val="tx1"/>
                </a:solidFill>
              </a:rPr>
              <a:t>TGbc</a:t>
            </a:r>
            <a:r>
              <a:rPr lang="en-US" sz="18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800" dirty="0" err="1">
                <a:solidFill>
                  <a:schemeClr val="tx1"/>
                </a:solidFill>
              </a:rPr>
              <a:t>TGbc</a:t>
            </a:r>
            <a:r>
              <a:rPr lang="en-US" sz="1800" dirty="0">
                <a:solidFill>
                  <a:schemeClr val="tx1"/>
                </a:solidFill>
              </a:rPr>
              <a:t> Draft D0.1</a:t>
            </a:r>
          </a:p>
          <a:p>
            <a:pPr marL="0" indent="0"/>
            <a:endParaRPr lang="en-US" sz="1800" dirty="0">
              <a:solidFill>
                <a:schemeClr val="tx1"/>
              </a:solidFill>
            </a:endParaRPr>
          </a:p>
          <a:p>
            <a:pPr marL="0" indent="0"/>
            <a:r>
              <a:rPr lang="en-US" sz="1800" dirty="0">
                <a:solidFill>
                  <a:schemeClr val="tx1"/>
                </a:solidFill>
              </a:rPr>
              <a:t>Yes / No / Abstain: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/>
            <a:endParaRPr lang="en-US" sz="1800" dirty="0">
              <a:solidFill>
                <a:schemeClr val="tx1"/>
              </a:solidFill>
            </a:endParaRPr>
          </a:p>
          <a:p>
            <a:pPr marL="0" indent="0"/>
            <a:r>
              <a:rPr lang="en-US" sz="1800" dirty="0">
                <a:solidFill>
                  <a:schemeClr val="tx1"/>
                </a:solidFill>
              </a:rPr>
              <a:t>Note – technical motion; unanimous consent or online vote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111</TotalTime>
  <Words>335</Words>
  <Application>Microsoft Macintosh PowerPoint</Application>
  <PresentationFormat>On-screen Show (4:3)</PresentationFormat>
  <Paragraphs>67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802-11-Submission-Koden-TI-plain</vt:lpstr>
      <vt:lpstr>Dokument</vt:lpstr>
      <vt:lpstr>Draft Motions for TGbc Telco on 2020-07-14</vt:lpstr>
      <vt:lpstr>Abstract</vt:lpstr>
      <vt:lpstr>Approval of minutes</vt:lpstr>
      <vt:lpstr>Approval of speculative edits of the SFD &amp; Creation of D0.1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Motions for TGbc Telco on 2020-xx-xx</dc:title>
  <dc:subject/>
  <dc:creator>Emmelmann, Marc</dc:creator>
  <cp:keywords/>
  <dc:description/>
  <cp:lastModifiedBy>Emmelmann, Marc</cp:lastModifiedBy>
  <cp:revision>11</cp:revision>
  <cp:lastPrinted>1601-01-01T00:00:00Z</cp:lastPrinted>
  <dcterms:created xsi:type="dcterms:W3CDTF">2020-06-22T08:23:53Z</dcterms:created>
  <dcterms:modified xsi:type="dcterms:W3CDTF">2020-06-23T15:12:43Z</dcterms:modified>
  <cp:category/>
</cp:coreProperties>
</file>