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297" r:id="rId17"/>
    <p:sldId id="314" r:id="rId18"/>
    <p:sldId id="264" r:id="rId19"/>
    <p:sldId id="319" r:id="rId20"/>
    <p:sldId id="324" r:id="rId21"/>
    <p:sldId id="322" r:id="rId22"/>
    <p:sldId id="321"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6"/>
  </p:normalViewPr>
  <p:slideViewPr>
    <p:cSldViewPr>
      <p:cViewPr varScale="1">
        <p:scale>
          <a:sx n="136" d="100"/>
          <a:sy n="136" d="100"/>
        </p:scale>
        <p:origin x="200" y="192"/>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802.11-20/0846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802.11-20/0846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802.11-20/0846</a:t>
            </a:r>
            <a:endParaRPr lang="en-US"/>
          </a:p>
        </p:txBody>
      </p:sp>
      <p:sp>
        <p:nvSpPr>
          <p:cNvPr id="5" name="Rectangle 3"/>
          <p:cNvSpPr>
            <a:spLocks noGrp="1" noChangeArrowheads="1"/>
          </p:cNvSpPr>
          <p:nvPr>
            <p:ph type="dt"/>
          </p:nvPr>
        </p:nvSpPr>
        <p:spPr>
          <a:ln/>
        </p:spPr>
        <p:txBody>
          <a:bodyPr/>
          <a:lstStyle/>
          <a:p>
            <a:r>
              <a:rPr lang="en-GB"/>
              <a:t>June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802.11-20/0846</a:t>
            </a:r>
            <a:endParaRPr lang="en-US"/>
          </a:p>
        </p:txBody>
      </p:sp>
      <p:sp>
        <p:nvSpPr>
          <p:cNvPr id="5" name="Rectangle 3"/>
          <p:cNvSpPr>
            <a:spLocks noGrp="1" noChangeArrowheads="1"/>
          </p:cNvSpPr>
          <p:nvPr>
            <p:ph type="dt"/>
          </p:nvPr>
        </p:nvSpPr>
        <p:spPr>
          <a:ln/>
        </p:spPr>
        <p:txBody>
          <a:bodyPr/>
          <a:lstStyle/>
          <a:p>
            <a:r>
              <a:rPr lang="en-GB"/>
              <a:t>June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802.11-20/0846</a:t>
            </a:r>
            <a:endParaRPr lang="en-US"/>
          </a:p>
        </p:txBody>
      </p:sp>
      <p:sp>
        <p:nvSpPr>
          <p:cNvPr id="5" name="Rectangle 3"/>
          <p:cNvSpPr>
            <a:spLocks noGrp="1" noChangeArrowheads="1"/>
          </p:cNvSpPr>
          <p:nvPr>
            <p:ph type="dt"/>
          </p:nvPr>
        </p:nvSpPr>
        <p:spPr>
          <a:ln/>
        </p:spPr>
        <p:txBody>
          <a:bodyPr/>
          <a:lstStyle/>
          <a:p>
            <a:r>
              <a:rPr lang="en-GB"/>
              <a:t>June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802.11-20/0934r0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June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23,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2020-06-23</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168"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June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June 23</a:t>
            </a:r>
            <a:endParaRPr lang="en-US" i="1" strike="sngStrike" dirty="0"/>
          </a:p>
          <a:p>
            <a:pPr lvl="1">
              <a:buFont typeface="Arial" panose="020B0604020202020204" pitchFamily="34" charset="0"/>
              <a:buChar char="•"/>
            </a:pPr>
            <a:r>
              <a:rPr lang="en-US" dirty="0"/>
              <a:t>July 14</a:t>
            </a:r>
          </a:p>
          <a:p>
            <a:pPr lvl="1">
              <a:buFont typeface="Arial" panose="020B0604020202020204" pitchFamily="34" charset="0"/>
              <a:buChar char="•"/>
            </a:pPr>
            <a:r>
              <a:rPr lang="en-US" dirty="0"/>
              <a:t>July 28</a:t>
            </a:r>
          </a:p>
          <a:p>
            <a:pPr lvl="1">
              <a:buFont typeface="Arial" panose="020B0604020202020204" pitchFamily="34" charset="0"/>
              <a:buChar char="•"/>
            </a:pPr>
            <a:r>
              <a:rPr lang="en-US" dirty="0"/>
              <a:t>August 11</a:t>
            </a:r>
          </a:p>
          <a:p>
            <a:pPr lvl="1">
              <a:buFont typeface="Arial" panose="020B0604020202020204" pitchFamily="34" charset="0"/>
              <a:buChar char="•"/>
            </a:pPr>
            <a:r>
              <a:rPr lang="en-US" dirty="0"/>
              <a:t>August 25</a:t>
            </a:r>
          </a:p>
          <a:p>
            <a:pPr lvl="1">
              <a:buFont typeface="Arial" panose="020B0604020202020204" pitchFamily="34" charset="0"/>
              <a:buChar char="•"/>
            </a:pPr>
            <a:r>
              <a:rPr lang="en-US" dirty="0"/>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June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June 23,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spTree>
    <p:extLst>
      <p:ext uri="{BB962C8B-B14F-4D97-AF65-F5344CB8AC3E}">
        <p14:creationId xmlns:p14="http://schemas.microsoft.com/office/powerpoint/2010/main" val="3438742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endParaRPr lang="en-GB" sz="450" dirty="0"/>
          </a:p>
          <a:p>
            <a:endParaRPr lang="en-GB" sz="450" dirty="0"/>
          </a:p>
          <a:p>
            <a:r>
              <a:rPr lang="de-DE" sz="1050" dirty="0"/>
              <a:t>https://</a:t>
            </a:r>
            <a:r>
              <a:rPr lang="de-DE" sz="1050" dirty="0" err="1"/>
              <a:t>ieeesa.webex.com</a:t>
            </a:r>
            <a:r>
              <a:rPr lang="de-DE" sz="1050" dirty="0"/>
              <a:t>/</a:t>
            </a:r>
            <a:r>
              <a:rPr lang="de-DE" sz="1050" dirty="0" err="1"/>
              <a:t>ieeesa</a:t>
            </a:r>
            <a:r>
              <a:rPr lang="de-DE" sz="1050" dirty="0"/>
              <a:t>/</a:t>
            </a:r>
            <a:r>
              <a:rPr lang="de-DE" sz="1050" dirty="0" err="1"/>
              <a:t>j.php?MTID</a:t>
            </a:r>
            <a:r>
              <a:rPr lang="de-DE" sz="1050" dirty="0"/>
              <a:t>=mfa1cf747f7213d37d6c76c0c3956f4e4</a:t>
            </a:r>
          </a:p>
          <a:p>
            <a:endParaRPr lang="de-DE" sz="1050" dirty="0"/>
          </a:p>
          <a:p>
            <a:r>
              <a:rPr lang="de-DE" sz="1050" dirty="0"/>
              <a:t>Meeting </a:t>
            </a:r>
            <a:r>
              <a:rPr lang="de-DE" sz="1050" dirty="0" err="1"/>
              <a:t>number</a:t>
            </a:r>
            <a:r>
              <a:rPr lang="de-DE" sz="1050" dirty="0"/>
              <a:t>: 711 790 365</a:t>
            </a:r>
          </a:p>
          <a:p>
            <a:r>
              <a:rPr lang="de-DE" sz="1050" dirty="0"/>
              <a:t>Meeting </a:t>
            </a:r>
            <a:r>
              <a:rPr lang="de-DE" sz="1050" dirty="0" err="1"/>
              <a:t>password</a:t>
            </a:r>
            <a:r>
              <a:rPr lang="de-DE" sz="1050" dirty="0"/>
              <a:t>: </a:t>
            </a:r>
            <a:r>
              <a:rPr lang="de-DE" sz="1050" dirty="0" err="1"/>
              <a:t>wireless</a:t>
            </a:r>
            <a:r>
              <a:rPr lang="de-DE" sz="1050" dirty="0"/>
              <a:t> (94735377 </a:t>
            </a:r>
            <a:r>
              <a:rPr lang="de-DE" sz="1050" dirty="0" err="1"/>
              <a:t>from</a:t>
            </a:r>
            <a:r>
              <a:rPr lang="de-DE" sz="1050" dirty="0"/>
              <a:t> </a:t>
            </a:r>
            <a:r>
              <a:rPr lang="de-DE" sz="1050" dirty="0" err="1"/>
              <a:t>phones</a:t>
            </a:r>
            <a:r>
              <a:rPr lang="de-DE" sz="1050" dirty="0"/>
              <a:t> </a:t>
            </a:r>
            <a:r>
              <a:rPr lang="de-DE" sz="1050" dirty="0" err="1"/>
              <a:t>and</a:t>
            </a:r>
            <a:r>
              <a:rPr lang="de-DE" sz="1050" dirty="0"/>
              <a:t> </a:t>
            </a:r>
            <a:r>
              <a:rPr lang="de-DE" sz="1050" dirty="0" err="1"/>
              <a:t>video</a:t>
            </a:r>
            <a:r>
              <a:rPr lang="de-DE" sz="1050" dirty="0"/>
              <a:t> </a:t>
            </a:r>
            <a:r>
              <a:rPr lang="de-DE" sz="1050" dirty="0" err="1"/>
              <a:t>systems</a:t>
            </a:r>
            <a:r>
              <a:rPr lang="de-DE" sz="1050" dirty="0"/>
              <a:t>)</a:t>
            </a:r>
          </a:p>
          <a:p>
            <a:endParaRPr lang="de-DE" sz="1050" dirty="0"/>
          </a:p>
          <a:p>
            <a:r>
              <a:rPr lang="de-DE" sz="1050" dirty="0" err="1"/>
              <a:t>Join</a:t>
            </a:r>
            <a:r>
              <a:rPr lang="de-DE" sz="1050" dirty="0"/>
              <a:t> </a:t>
            </a:r>
            <a:r>
              <a:rPr lang="de-DE" sz="1050" dirty="0" err="1"/>
              <a:t>by</a:t>
            </a:r>
            <a:r>
              <a:rPr lang="de-DE" sz="1050" dirty="0"/>
              <a:t> </a:t>
            </a:r>
            <a:r>
              <a:rPr lang="de-DE" sz="1050" dirty="0" err="1"/>
              <a:t>phone</a:t>
            </a:r>
            <a:r>
              <a:rPr lang="de-DE" sz="1050" dirty="0"/>
              <a:t>:</a:t>
            </a:r>
          </a:p>
          <a:p>
            <a:r>
              <a:rPr lang="de-DE" sz="1050" dirty="0"/>
              <a:t>   </a:t>
            </a:r>
            <a:r>
              <a:rPr lang="de-DE" sz="1050" dirty="0" err="1"/>
              <a:t>Tap</a:t>
            </a:r>
            <a:r>
              <a:rPr lang="de-DE" sz="1050" dirty="0"/>
              <a:t> </a:t>
            </a:r>
            <a:r>
              <a:rPr lang="de-DE" sz="1050" dirty="0" err="1"/>
              <a:t>to</a:t>
            </a:r>
            <a:r>
              <a:rPr lang="de-DE" sz="1050" dirty="0"/>
              <a:t> </a:t>
            </a:r>
            <a:r>
              <a:rPr lang="de-DE" sz="1050" dirty="0" err="1"/>
              <a:t>call</a:t>
            </a:r>
            <a:r>
              <a:rPr lang="de-DE" sz="1050" dirty="0"/>
              <a:t> in </a:t>
            </a:r>
            <a:r>
              <a:rPr lang="de-DE" sz="1050" dirty="0" err="1"/>
              <a:t>from</a:t>
            </a:r>
            <a:r>
              <a:rPr lang="de-DE" sz="1050" dirty="0"/>
              <a:t> a mobile </a:t>
            </a:r>
            <a:r>
              <a:rPr lang="de-DE" sz="1050" dirty="0" err="1"/>
              <a:t>device</a:t>
            </a:r>
            <a:r>
              <a:rPr lang="de-DE" sz="1050" dirty="0"/>
              <a:t> (</a:t>
            </a:r>
            <a:r>
              <a:rPr lang="de-DE" sz="1050" dirty="0" err="1"/>
              <a:t>attendees</a:t>
            </a:r>
            <a:r>
              <a:rPr lang="de-DE" sz="1050" dirty="0"/>
              <a:t> </a:t>
            </a:r>
            <a:r>
              <a:rPr lang="de-DE" sz="1050" dirty="0" err="1"/>
              <a:t>only</a:t>
            </a:r>
            <a:r>
              <a:rPr lang="de-DE" sz="1050" dirty="0"/>
              <a:t>)</a:t>
            </a:r>
          </a:p>
          <a:p>
            <a:r>
              <a:rPr lang="de-DE" sz="1050" dirty="0"/>
              <a:t>  &lt;a </a:t>
            </a:r>
            <a:r>
              <a:rPr lang="de-DE" sz="1050" dirty="0" err="1"/>
              <a:t>href</a:t>
            </a:r>
            <a:r>
              <a:rPr lang="de-DE" sz="1050" dirty="0"/>
              <a:t>="</a:t>
            </a:r>
            <a:r>
              <a:rPr lang="de-DE" sz="1050" dirty="0" err="1"/>
              <a:t>tel</a:t>
            </a:r>
            <a:r>
              <a:rPr lang="de-DE" sz="1050" dirty="0"/>
              <a:t>:+1-408-418-9388,,*711790365##"&gt;+1-408-418-9388&lt;/a&gt; USA Toll&lt;</a:t>
            </a:r>
            <a:r>
              <a:rPr lang="de-DE" sz="1050" dirty="0" err="1"/>
              <a:t>br</a:t>
            </a:r>
            <a:r>
              <a:rPr lang="de-DE" sz="1050" dirty="0"/>
              <a:t>&gt;&lt;a </a:t>
            </a:r>
            <a:r>
              <a:rPr lang="de-DE" sz="1050" dirty="0" err="1"/>
              <a:t>href</a:t>
            </a:r>
            <a:r>
              <a:rPr lang="de-DE" sz="1050" dirty="0"/>
              <a:t>="https://</a:t>
            </a:r>
            <a:r>
              <a:rPr lang="de-DE" sz="1050" dirty="0" err="1"/>
              <a:t>ieeesa.webex.com</a:t>
            </a:r>
            <a:r>
              <a:rPr lang="de-DE" sz="1050" dirty="0"/>
              <a:t>/</a:t>
            </a:r>
            <a:r>
              <a:rPr lang="de-DE" sz="1050" dirty="0" err="1"/>
              <a:t>ieeesa</a:t>
            </a:r>
            <a:r>
              <a:rPr lang="de-DE" sz="1050" dirty="0"/>
              <a:t>/</a:t>
            </a:r>
            <a:r>
              <a:rPr lang="de-DE" sz="1050" dirty="0" err="1"/>
              <a:t>globalcallin.php?MTID</a:t>
            </a:r>
            <a:r>
              <a:rPr lang="de-DE" sz="1050" dirty="0"/>
              <a:t>=mfa1cf747f7213d37d6c76c0c3956f4e4"&gt;Global </a:t>
            </a:r>
            <a:r>
              <a:rPr lang="de-DE" sz="1050" dirty="0" err="1"/>
              <a:t>call</a:t>
            </a:r>
            <a:r>
              <a:rPr lang="de-DE" sz="1050" dirty="0"/>
              <a:t>-in </a:t>
            </a:r>
            <a:r>
              <a:rPr lang="de-DE" sz="1050" dirty="0" err="1"/>
              <a:t>numbers</a:t>
            </a:r>
            <a:r>
              <a:rPr lang="de-DE" sz="1050" dirty="0"/>
              <a:t>&lt;/a&gt;</a:t>
            </a:r>
          </a:p>
          <a:p>
            <a:r>
              <a:rPr lang="de-DE" sz="1050" dirty="0"/>
              <a:t>Access </a:t>
            </a:r>
            <a:r>
              <a:rPr lang="de-DE" sz="1050" dirty="0" err="1"/>
              <a:t>code</a:t>
            </a:r>
            <a:r>
              <a:rPr lang="de-DE" sz="1050" dirty="0"/>
              <a:t>: 711 790 365</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1657350" y="1275606"/>
            <a:ext cx="5828110"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de-DE" sz="1500" dirty="0"/>
              <a:t>Submission </a:t>
            </a:r>
          </a:p>
          <a:p>
            <a:pPr lvl="1">
              <a:buFont typeface="Arial" panose="020B0604020202020204" pitchFamily="34" charset="0"/>
              <a:buChar char="•"/>
            </a:pPr>
            <a:r>
              <a:rPr lang="de-DE" sz="1200" dirty="0"/>
              <a:t>11-20/0039r2 </a:t>
            </a:r>
            <a:r>
              <a:rPr lang="de-DE" sz="1200" dirty="0" err="1"/>
              <a:t>Draft</a:t>
            </a:r>
            <a:r>
              <a:rPr lang="de-DE" sz="1200" dirty="0"/>
              <a:t> Text </a:t>
            </a:r>
            <a:r>
              <a:rPr lang="de-DE" sz="1200" dirty="0" err="1"/>
              <a:t>for</a:t>
            </a:r>
            <a:r>
              <a:rPr lang="de-DE" sz="1200" dirty="0"/>
              <a:t> 11.55 </a:t>
            </a:r>
            <a:r>
              <a:rPr lang="de-DE" sz="1200" dirty="0" err="1"/>
              <a:t>eBCS</a:t>
            </a:r>
            <a:r>
              <a:rPr lang="de-DE" sz="1200" dirty="0"/>
              <a:t> Info (H. Morioka)</a:t>
            </a:r>
          </a:p>
          <a:p>
            <a:pPr lvl="1">
              <a:buFont typeface="Arial" panose="020B0604020202020204" pitchFamily="34" charset="0"/>
              <a:buChar char="•"/>
            </a:pPr>
            <a:r>
              <a:rPr lang="de-DE" sz="1200" dirty="0"/>
              <a:t>11-20/0932r0 Update </a:t>
            </a:r>
            <a:r>
              <a:rPr lang="de-DE" sz="1200" dirty="0" err="1"/>
              <a:t>of</a:t>
            </a:r>
            <a:r>
              <a:rPr lang="de-DE" sz="1200" dirty="0"/>
              <a:t> 12.15.4 (H. Morioka)</a:t>
            </a:r>
          </a:p>
          <a:p>
            <a:pPr>
              <a:buFont typeface="Arial" panose="020B0604020202020204" pitchFamily="34" charset="0"/>
              <a:buChar char="•"/>
            </a:pPr>
            <a:r>
              <a:rPr lang="en-US" sz="1500" dirty="0"/>
              <a:t>AOB</a:t>
            </a:r>
          </a:p>
          <a:p>
            <a:pPr>
              <a:buFont typeface="Arial" panose="020B0604020202020204" pitchFamily="34" charset="0"/>
              <a:buChar char="•"/>
            </a:pPr>
            <a:r>
              <a:rPr lang="en-US" sz="1500" dirty="0"/>
              <a:t>Adjourn</a:t>
            </a:r>
          </a:p>
          <a:p>
            <a:pPr>
              <a:buFont typeface="Arial" panose="020B0604020202020204" pitchFamily="34" charset="0"/>
              <a:buChar char="•"/>
            </a:pPr>
            <a:r>
              <a:rPr lang="en-US" sz="1500" dirty="0"/>
              <a:t>Annex</a:t>
            </a:r>
          </a:p>
          <a:p>
            <a:pPr lvl="1">
              <a:buFont typeface="Arial" panose="020B0604020202020204" pitchFamily="34" charset="0"/>
              <a:buChar char="•"/>
            </a:pPr>
            <a:r>
              <a:rPr lang="en-US" sz="1200" dirty="0"/>
              <a:t>Telco Schedule (information item)</a:t>
            </a:r>
          </a:p>
          <a:p>
            <a:pPr lvl="1">
              <a:buFont typeface="Arial" panose="020B0604020202020204" pitchFamily="34" charset="0"/>
              <a:buChar char="•"/>
            </a:pPr>
            <a:r>
              <a:rPr lang="en-US" sz="1200" dirty="0" err="1"/>
              <a:t>TGbc</a:t>
            </a:r>
            <a:r>
              <a:rPr lang="en-US" sz="1200" dirty="0"/>
              <a:t> motion allowance (information item per mail of WG chair)</a:t>
            </a:r>
          </a:p>
          <a:p>
            <a:pPr lvl="1">
              <a:buFont typeface="Arial" panose="020B0604020202020204" pitchFamily="34" charset="0"/>
              <a:buChar char="•"/>
            </a:pPr>
            <a:r>
              <a:rPr lang="en-US" sz="1200" dirty="0" err="1"/>
              <a:t>TGbc</a:t>
            </a:r>
            <a:r>
              <a:rPr lang="en-US" sz="1200" dirty="0"/>
              <a:t> Schedule (information item)</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574</TotalTime>
  <Words>1894</Words>
  <Application>Microsoft Macintosh PowerPoint</Application>
  <PresentationFormat>On-screen Show (16:9)</PresentationFormat>
  <Paragraphs>230</Paragraphs>
  <Slides>24</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Arial Unicode MS</vt:lpstr>
      <vt:lpstr>MS Gothic</vt:lpstr>
      <vt:lpstr>Arial</vt:lpstr>
      <vt:lpstr>Calibri</vt:lpstr>
      <vt:lpstr>Monotype Sorts</vt:lpstr>
      <vt:lpstr>Times New Roman</vt:lpstr>
      <vt:lpstr>802-11-BCS-Chair-Slides-Template</vt:lpstr>
      <vt:lpstr>Document</vt:lpstr>
      <vt:lpstr>Agenda TGbc Telco June 23,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AOB</vt:lpstr>
      <vt:lpstr>Adjourn</vt:lpstr>
      <vt:lpstr>References</vt:lpstr>
      <vt:lpstr>Telco Schedule</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02 2020 TGbc Telco Agenda</dc:title>
  <dc:subject/>
  <dc:creator>Marc Emmelmann</dc:creator>
  <cp:keywords/>
  <dc:description/>
  <cp:lastModifiedBy>Emmelmann, Marc</cp:lastModifiedBy>
  <cp:revision>69</cp:revision>
  <cp:lastPrinted>1601-01-01T00:00:00Z</cp:lastPrinted>
  <dcterms:created xsi:type="dcterms:W3CDTF">2020-02-25T15:01:23Z</dcterms:created>
  <dcterms:modified xsi:type="dcterms:W3CDTF">2020-06-22T07:59:26Z</dcterms:modified>
  <cp:category/>
</cp:coreProperties>
</file>