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26" r:id="rId3"/>
    <p:sldId id="436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0925r0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On 52+26 M-RU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2020-06-19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sz="1800" b="0" dirty="0" smtClean="0"/>
          </a:p>
          <a:p>
            <a:r>
              <a:rPr lang="en-GB" sz="1800" b="0" dirty="0" smtClean="0"/>
              <a:t>M-RU for 52+26 is currently defined in the </a:t>
            </a:r>
            <a:r>
              <a:rPr lang="en-GB" sz="1800" b="0" dirty="0" err="1" smtClean="0"/>
              <a:t>SFD</a:t>
            </a:r>
            <a:r>
              <a:rPr lang="en-GB" sz="1800" b="0" dirty="0" smtClean="0"/>
              <a:t> </a:t>
            </a:r>
            <a:r>
              <a:rPr lang="en-GB" sz="1800" b="0" dirty="0"/>
              <a:t>(</a:t>
            </a:r>
            <a:r>
              <a:rPr lang="en-GB" sz="1800" b="0" dirty="0" smtClean="0"/>
              <a:t>14 lines in the RU table)</a:t>
            </a:r>
          </a:p>
          <a:p>
            <a:r>
              <a:rPr lang="en-GB" sz="1800" b="0" dirty="0" smtClean="0"/>
              <a:t>Propose to add one more combination (one line in the RU table) involving 52+26.</a:t>
            </a:r>
            <a:endParaRPr lang="en-GB" sz="1800" b="0" dirty="0"/>
          </a:p>
          <a:p>
            <a:endParaRPr lang="en-GB" sz="1800" b="0" dirty="0" smtClean="0"/>
          </a:p>
          <a:p>
            <a:r>
              <a:rPr lang="en-GB" sz="1800" b="0" dirty="0" smtClean="0"/>
              <a:t>Enterprise </a:t>
            </a:r>
            <a:r>
              <a:rPr lang="en-GB" sz="1800" b="0" dirty="0" smtClean="0"/>
              <a:t>networks </a:t>
            </a:r>
            <a:r>
              <a:rPr lang="en-GB" sz="1800" b="0" dirty="0"/>
              <a:t>extensively use </a:t>
            </a:r>
            <a:r>
              <a:rPr lang="en-GB" sz="1800" b="0" dirty="0" err="1" smtClean="0"/>
              <a:t>20MHz</a:t>
            </a:r>
            <a:r>
              <a:rPr lang="en-GB" sz="1800" b="0" dirty="0" smtClean="0"/>
              <a:t>, </a:t>
            </a:r>
            <a:r>
              <a:rPr lang="en-GB" sz="1800" b="0" dirty="0" err="1" smtClean="0"/>
              <a:t>40MHz</a:t>
            </a:r>
            <a:r>
              <a:rPr lang="en-GB" sz="1800" b="0" dirty="0" smtClean="0"/>
              <a:t> and </a:t>
            </a:r>
            <a:r>
              <a:rPr lang="en-GB" sz="1800" b="0" dirty="0" err="1" smtClean="0"/>
              <a:t>80MHz</a:t>
            </a:r>
            <a:r>
              <a:rPr lang="en-GB" sz="1800" b="0" dirty="0" smtClean="0"/>
              <a:t> (especially in </a:t>
            </a:r>
            <a:r>
              <a:rPr lang="en-GB" sz="1800" b="0" dirty="0" err="1" smtClean="0"/>
              <a:t>6GHz</a:t>
            </a:r>
            <a:r>
              <a:rPr lang="en-GB" sz="1800" b="0" dirty="0" smtClean="0"/>
              <a:t>) in </a:t>
            </a:r>
            <a:r>
              <a:rPr lang="en-GB" sz="1800" b="0" dirty="0" smtClean="0"/>
              <a:t>deployments and it is important for them to be able to send 4 equal users in </a:t>
            </a:r>
            <a:r>
              <a:rPr lang="en-GB" sz="1800" b="0" dirty="0" err="1" smtClean="0"/>
              <a:t>20MHz</a:t>
            </a:r>
            <a:r>
              <a:rPr lang="en-GB" sz="1800" b="0" dirty="0" smtClean="0"/>
              <a:t>.</a:t>
            </a:r>
          </a:p>
          <a:p>
            <a:r>
              <a:rPr lang="en-GB" sz="1800" b="0" dirty="0" smtClean="0"/>
              <a:t>In </a:t>
            </a:r>
            <a:r>
              <a:rPr lang="en-GB" sz="1800" b="0" dirty="0" err="1" smtClean="0"/>
              <a:t>11ax</a:t>
            </a:r>
            <a:r>
              <a:rPr lang="en-GB" sz="1800" b="0" dirty="0" smtClean="0"/>
              <a:t> </a:t>
            </a:r>
            <a:r>
              <a:rPr lang="en-GB" sz="1800" b="0" dirty="0" smtClean="0"/>
              <a:t>this </a:t>
            </a:r>
            <a:r>
              <a:rPr lang="en-GB" sz="1800" b="0" dirty="0" smtClean="0"/>
              <a:t>was done </a:t>
            </a:r>
            <a:r>
              <a:rPr lang="en-GB" sz="1800" b="0" dirty="0" smtClean="0"/>
              <a:t>by</a:t>
            </a:r>
            <a:r>
              <a:rPr lang="en-GB" sz="1800" b="0" dirty="0" smtClean="0"/>
              <a:t> </a:t>
            </a:r>
            <a:r>
              <a:rPr lang="en-GB" sz="1800" b="0" dirty="0" smtClean="0"/>
              <a:t>using this combination [52 52 – 52 52] at a loss of 11% </a:t>
            </a:r>
            <a:r>
              <a:rPr lang="en-GB" sz="1800" b="0" dirty="0" err="1" smtClean="0"/>
              <a:t>Tput</a:t>
            </a:r>
            <a:r>
              <a:rPr lang="en-GB" sz="1800" b="0" dirty="0" smtClean="0"/>
              <a:t>. </a:t>
            </a:r>
            <a:r>
              <a:rPr lang="en-GB" sz="1800" b="0" dirty="0" smtClean="0"/>
              <a:t> This particular combination was also used for testing and therefore preferably preserved in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.</a:t>
            </a:r>
            <a:endParaRPr lang="en-GB" sz="1800" b="0" dirty="0" smtClean="0"/>
          </a:p>
          <a:p>
            <a:endParaRPr lang="en-GB" sz="1800" b="0" dirty="0" smtClean="0"/>
          </a:p>
          <a:p>
            <a:r>
              <a:rPr lang="en-GB" sz="1800" b="0" dirty="0" smtClean="0"/>
              <a:t>However,</a:t>
            </a:r>
            <a:r>
              <a:rPr lang="en-GB" sz="1800" b="0" dirty="0" smtClean="0"/>
              <a:t> </a:t>
            </a:r>
            <a:r>
              <a:rPr lang="en-GB" sz="1800" b="0" dirty="0" smtClean="0"/>
              <a:t>it is </a:t>
            </a:r>
            <a:r>
              <a:rPr lang="en-GB" sz="1800" b="0" dirty="0" smtClean="0"/>
              <a:t>important </a:t>
            </a:r>
            <a:r>
              <a:rPr lang="en-GB" sz="1800" b="0" dirty="0" smtClean="0"/>
              <a:t>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allows the following combination [52 (52+26) 52 52]  to improve efficiency of 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</a:t>
            </a:r>
            <a:r>
              <a:rPr lang="en-GB" sz="1800" b="0" dirty="0" smtClean="0"/>
              <a:t>in </a:t>
            </a:r>
            <a:r>
              <a:rPr lang="en-GB" sz="1800" b="0" dirty="0" smtClean="0"/>
              <a:t>that important </a:t>
            </a:r>
            <a:r>
              <a:rPr lang="en-GB" sz="1800" b="0" dirty="0" smtClean="0"/>
              <a:t>use case</a:t>
            </a:r>
            <a:r>
              <a:rPr lang="en-GB" sz="1800" b="0" dirty="0" smtClean="0"/>
              <a:t>.</a:t>
            </a:r>
          </a:p>
          <a:p>
            <a:r>
              <a:rPr lang="en-GB" sz="1800" b="0" dirty="0" smtClean="0"/>
              <a:t>This can easily be facilitated since </a:t>
            </a:r>
            <a:r>
              <a:rPr lang="en-GB" sz="1800" b="0" dirty="0" err="1" smtClean="0"/>
              <a:t>STA</a:t>
            </a:r>
            <a:r>
              <a:rPr lang="en-GB" sz="1800" b="0" dirty="0" smtClean="0"/>
              <a:t> is mandated to support a 52+26 M-RU</a:t>
            </a:r>
          </a:p>
          <a:p>
            <a:pPr lvl="1"/>
            <a:r>
              <a:rPr lang="en-GB" sz="1600" b="0" dirty="0" smtClean="0"/>
              <a:t>AP </a:t>
            </a:r>
            <a:r>
              <a:rPr lang="en-GB" sz="1600" b="0" dirty="0" smtClean="0"/>
              <a:t>can still choose to use the combination </a:t>
            </a:r>
            <a:r>
              <a:rPr lang="en-GB" sz="1600" dirty="0"/>
              <a:t>[52 52 – 52 52]</a:t>
            </a:r>
            <a:endParaRPr lang="en-GB" sz="1800" dirty="0"/>
          </a:p>
          <a:p>
            <a:endParaRPr lang="en-US" sz="180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2000" b="0" dirty="0" smtClean="0"/>
              <a:t>Do you support adding the following combination [52,52+26,52,52] to the RU table to be used in </a:t>
            </a:r>
            <a:r>
              <a:rPr lang="en-US" sz="2000" b="0" dirty="0" err="1" smtClean="0"/>
              <a:t>20MHz</a:t>
            </a:r>
            <a:r>
              <a:rPr lang="en-US" sz="2000" b="0" dirty="0"/>
              <a:t>,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40MHz</a:t>
            </a:r>
            <a:r>
              <a:rPr lang="en-US" sz="2000" b="0" dirty="0" smtClean="0"/>
              <a:t> </a:t>
            </a:r>
            <a:r>
              <a:rPr lang="en-US" sz="2000" b="0" dirty="0" smtClean="0"/>
              <a:t>and </a:t>
            </a:r>
            <a:r>
              <a:rPr lang="en-US" sz="2000" b="0" dirty="0" err="1" smtClean="0"/>
              <a:t>80MHz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PPDU</a:t>
            </a:r>
            <a:r>
              <a:rPr lang="en-US" sz="2000" b="0" dirty="0" smtClean="0"/>
              <a:t>?</a:t>
            </a:r>
          </a:p>
          <a:p>
            <a:pPr lvl="1"/>
            <a:r>
              <a:rPr lang="en-US" sz="1800" dirty="0" smtClean="0"/>
              <a:t>Editorial note  - propose to replace colors in RU table by merging the cells of small M-RU and using the notation 78 and 132</a:t>
            </a:r>
            <a:endParaRPr lang="en-US" sz="1800" b="0" dirty="0" smtClean="0"/>
          </a:p>
          <a:p>
            <a:pPr lvl="1"/>
            <a:endParaRPr lang="en-US" sz="1800" b="0" dirty="0"/>
          </a:p>
          <a:p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328734</TotalTime>
  <Words>274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On 52+26 M-RU</vt:lpstr>
      <vt:lpstr>Discussion </vt:lpstr>
      <vt:lpstr>Straw Poll 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1512</cp:revision>
  <cp:lastPrinted>1998-02-10T13:28:06Z</cp:lastPrinted>
  <dcterms:created xsi:type="dcterms:W3CDTF">2007-05-21T21:00:37Z</dcterms:created>
  <dcterms:modified xsi:type="dcterms:W3CDTF">2020-06-19T18:42:31Z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