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0" autoAdjust="0"/>
    <p:restoredTop sz="94660"/>
  </p:normalViewPr>
  <p:slideViewPr>
    <p:cSldViewPr>
      <p:cViewPr varScale="1">
        <p:scale>
          <a:sx n="162" d="100"/>
          <a:sy n="162" d="100"/>
        </p:scale>
        <p:origin x="212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802.11-yy/0924r1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Yong Liu (Apple)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802.11-yy/0924r1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Yong Liu (Apple)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802.11-yy/0924r1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Yong Liu (Apple)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802.11-yy/0924r1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Yong Liu (Apple)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802.11-20/0924r1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 TIDs mapped to All Links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2020-08-04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5758"/>
              </p:ext>
            </p:extLst>
          </p:nvPr>
        </p:nvGraphicFramePr>
        <p:xfrm>
          <a:off x="536575" y="2322513"/>
          <a:ext cx="8156575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Document" r:id="rId4" imgW="8255000" imgH="3086100" progId="Word.Document.8">
                  <p:embed/>
                </p:oleObj>
              </mc:Choice>
              <mc:Fallback>
                <p:oleObj name="Document" r:id="rId4" imgW="8255000" imgH="30861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322513"/>
                        <a:ext cx="8156575" cy="30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to define new signaling(s) in R1 to facilitate an AP MLD to deliver “left-over” BUs to a Non-AP MLD during link transition and/or fast link switch?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70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the following multi-link scheme in R1: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one AP of an AP MLD needs to update its GTK/IGTK/BIGTK, the AP MLD shall be able to convey the new GTK/IGTK/BIGTK to any awake STA of an associated Non-AP MLD, which may operate on a different link from the AP that updates its GTK/IGTK.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1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4988" y="1768007"/>
            <a:ext cx="4418012" cy="4492625"/>
          </a:xfrm>
          <a:ln/>
        </p:spPr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A non-AP MLD may request to map all TIDs (both DL and UL) to all links.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The non-AP MLD may only use one of the STAs, e.g. STA2 in the example, to track DTIM beacons and maintain low power communication with the AP MLD.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STA can be called the primary STA, for the sake of explanation. 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The non-AP MLD puts other STAs, e.g. STA1 and STA3 in the example, in a special low power mode, called hibernation mode.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Whenever needed, the non-AP MLD shall be able to: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Transition (slow) its primary STA to a different link; or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Switch (fast) its primary STA to a different link</a:t>
            </a:r>
            <a:r>
              <a:rPr lang="en-GB" sz="16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A96A2-717F-234F-9EE9-9DD34372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1" y="1788318"/>
            <a:ext cx="3933543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A8F8-33C6-864F-8C91-3494682C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Hibernation vs. Power Saving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AED73-0D08-5E48-AFD6-8FCE8B2A29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28E7-AA05-E646-857E-C14AA952EB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7BA8E5-3ADF-F042-BC43-9963F5994B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971C2-AA9C-E44F-B332-C78E16B5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0387"/>
            <a:ext cx="8686800" cy="45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enter/exit the hibernation mode?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3321-E1BC-EF44-8E4E-7E4F5D94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9913"/>
            <a:ext cx="7620000" cy="44084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During the ML Setup, a non-AP MLD may indicate one or more of its STAs enter the hibernation mode.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After the ML Setup, the AP MLD may immediately send frames to the non-AP MLD via STA(s) in active mode, but shall not send frames to the non-AP MLD via STA(s) in hibernation mode.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 non-AP MLD may choose to transition (slow) a primary STA to a different link,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Indicating the new primary STA exiting the hibernation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new primary STA just needs to send a PS-Poll or U-APSD trigger frame to its associated AP to exit the hibernation mode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Indicating the old primary STA</a:t>
            </a:r>
            <a:r>
              <a:rPr lang="en-US" sz="1800" dirty="0"/>
              <a:t> entering the hibernation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Existing power management schemes can be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11D562-FE71-C24B-9B21-49891A54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759" y="1878595"/>
            <a:ext cx="4534074" cy="4446005"/>
          </a:xfrm>
        </p:spPr>
        <p:txBody>
          <a:bodyPr/>
          <a:lstStyle/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STA2 may send a PS-Poll or U-APSD trigger frame to AP2 to exit the hibernation mode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STA1, if in Active mode, shall enter PS mode first, i.e. by sending a frame to AP1 with PM=1, and AP1 shall immediately stop transmitting to STA1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However, AP1 may still have some “left-over” BUs pulled down to lower MAC, waiting for STA1’s PS-Poll or U-APSD trigger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STA1 may continue transmitting PS-Poll or U-APSD trigger to AP1 to collect the “left-over” BUs, until it receives a frame with More Data field set to “0”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However, AP1 may never set More Data field to “0” if there is continuous data flowing from upper layer.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How to ensure AP1 to set the More Data field to “0” after it completes the transmission of “left-over” BUs?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0139F-F8B8-164C-848D-E9D97E902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8" y="1891004"/>
            <a:ext cx="43339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Link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11D562-FE71-C24B-9B21-49891A54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94" y="1827246"/>
            <a:ext cx="4597306" cy="3883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Fast Link Switch vs. Link Transition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Link Transition: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old link can still be used to convey left-over packets.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Fast Link Switch: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old link may become immediately unavailable.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left-over packets (esp. low-latency ones) cannot wait the old link to become available again.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 new signaling is needed for STA3 to request: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 stop buffering new packets to AP2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to: 1) transfer the left-over packets from AP2 to AP3, or 2) </a:t>
            </a:r>
            <a:r>
              <a:rPr lang="en-US" sz="1200" dirty="0" err="1"/>
              <a:t>rebuffer</a:t>
            </a:r>
            <a:r>
              <a:rPr lang="en-US" sz="1200" dirty="0"/>
              <a:t> those packets to AP3;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 start transmitting packets to STA3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Propose to define a new A-Control field for the fast link switch signaling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455AA-63BF-BF49-AC0E-DE339B1DB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" y="1729242"/>
            <a:ext cx="39335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093D-FD18-A047-9964-C586470B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GTK/IGTK/BIGTK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B2F3-C5D2-3E49-B306-A7690A18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830388"/>
            <a:ext cx="4876799" cy="4418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When one AP of an AP MLD needs to update its GTK/IGTK</a:t>
            </a:r>
            <a:r>
              <a:rPr lang="en-US" altLang="zh-CN" sz="1800" b="0" dirty="0"/>
              <a:t>/BIGTK</a:t>
            </a:r>
            <a:r>
              <a:rPr lang="en-US" sz="1800" b="0" dirty="0"/>
              <a:t>, the AP MLD shall</a:t>
            </a:r>
            <a:r>
              <a:rPr lang="zh-CN" altLang="en-US" sz="1800" b="0" dirty="0"/>
              <a:t> </a:t>
            </a:r>
            <a:r>
              <a:rPr lang="en-US" altLang="zh-CN" sz="1800" b="0" dirty="0"/>
              <a:t>be able to </a:t>
            </a:r>
            <a:r>
              <a:rPr lang="en-US" sz="1800" b="0" dirty="0"/>
              <a:t>convey the new GTK/IGTK/BIGTK to any awake STA of an associated Non-AP MLD, which may operate on a different link from the AP that updates its GTK/IGTK/BIGTK.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same rule should apply to other unicast BSS operation update, if any.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63B7A-6C8E-154B-8222-19BB569BDA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7B4E-3D6D-CD43-9E8D-298060B959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492FF0-0E86-4E40-87E0-CE56B57FCC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1FB5F-337F-E542-8FB7-BE9A3060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275"/>
            <a:ext cx="2688877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D913-40E4-E849-B335-9E119953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D425-95D4-5E4B-8473-80AF3ECAA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A non-AP MLD may request to map all TIDs (both DL and UL) to all links, but, normally, it may rely on a single primary STA to maintain low power operation.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non-AP MLD may put other STAs in a hibernation mode.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Whenever needed, the non-AP MLD may transition (slow) or switch (fast) the primary STA to a different link.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New signals are needed for a non-AP MLD to indicate: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Entering / exiting the hibernation mode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Transitioning a</a:t>
            </a:r>
            <a:r>
              <a:rPr lang="en-GB" b="0" dirty="0"/>
              <a:t> primary STA to a different link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Switching a primary STA to a different link</a:t>
            </a:r>
            <a:r>
              <a:rPr lang="en-GB" b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41AC-9082-DD4B-A395-88D780B9AE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FBB9-CC6D-504C-863B-962321BF97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E12CE6-16D6-0548-8688-793798B223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the following power saving mode indication in R1: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During the Multi-Link Setup, a non-AP MLD may indicate one or more of its STAs enter the power saving mode.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1041</Words>
  <Application>Microsoft Macintosh PowerPoint</Application>
  <PresentationFormat>On-screen Show (4:3)</PresentationFormat>
  <Paragraphs>105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All TIDs mapped to All Links</vt:lpstr>
      <vt:lpstr>Motivation</vt:lpstr>
      <vt:lpstr>Hibernation vs. Power Saving</vt:lpstr>
      <vt:lpstr>How to enter/exit the hibernation mode? </vt:lpstr>
      <vt:lpstr>Link Transition</vt:lpstr>
      <vt:lpstr>Fast Link Switch</vt:lpstr>
      <vt:lpstr>GTK/IGTK/BIGTK Update</vt:lpstr>
      <vt:lpstr>Summary</vt:lpstr>
      <vt:lpstr>SP1</vt:lpstr>
      <vt:lpstr>SP2</vt:lpstr>
      <vt:lpstr>SP3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TIDs mapped to All Links</dc:title>
  <dc:subject/>
  <dc:creator>Yong Liu</dc:creator>
  <cp:keywords/>
  <dc:description/>
  <cp:lastModifiedBy>Yong Liu</cp:lastModifiedBy>
  <cp:revision>118</cp:revision>
  <dcterms:created xsi:type="dcterms:W3CDTF">2020-05-14T14:59:54Z</dcterms:created>
  <dcterms:modified xsi:type="dcterms:W3CDTF">2020-08-04T21:24:49Z</dcterms:modified>
  <cp:category/>
</cp:coreProperties>
</file>