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3" r:id="rId3"/>
    <p:sldId id="265" r:id="rId4"/>
    <p:sldId id="270" r:id="rId5"/>
    <p:sldId id="281" r:id="rId6"/>
    <p:sldId id="266" r:id="rId7"/>
    <p:sldId id="282" r:id="rId8"/>
    <p:sldId id="272" r:id="rId9"/>
    <p:sldId id="280" r:id="rId10"/>
    <p:sldId id="275" r:id="rId11"/>
    <p:sldId id="260" r:id="rId12"/>
    <p:sldId id="261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775" autoAdjust="0"/>
  </p:normalViewPr>
  <p:slideViewPr>
    <p:cSldViewPr snapToGrid="0">
      <p:cViewPr>
        <p:scale>
          <a:sx n="100" d="100"/>
          <a:sy n="100" d="100"/>
        </p:scale>
        <p:origin x="1914" y="-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 smtClean="0"/>
              <a:t>vbvb 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C8C8B-3D44-4A45-8223-1F2CA0B158DE}" type="datetimeFigureOut">
              <a:rPr lang="zh-CN" altLang="en-US" smtClean="0"/>
              <a:t>2020/10/26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8E251-0209-48A6-B7EC-983AD53172F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48960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 smtClean="0"/>
              <a:t>vbvb 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B9D97-0255-4856-9CFA-F137602218D7}" type="datetimeFigureOut">
              <a:rPr lang="zh-CN" altLang="en-US" smtClean="0"/>
              <a:t>2020/10/26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EF5B3E-2D40-4380-A7D8-0A6A872B75B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35481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5B3E-2D40-4380-A7D8-0A6A872B75B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56980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5B3E-2D40-4380-A7D8-0A6A872B75B5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9970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5B3E-2D40-4380-A7D8-0A6A872B75B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3303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5B3E-2D40-4380-A7D8-0A6A872B75B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2658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5B3E-2D40-4380-A7D8-0A6A872B75B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8245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5B3E-2D40-4380-A7D8-0A6A872B75B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97386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5B3E-2D40-4380-A7D8-0A6A872B75B5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29304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5B3E-2D40-4380-A7D8-0A6A872B75B5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18469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5B3E-2D40-4380-A7D8-0A6A872B75B5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51374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F5B3E-2D40-4380-A7D8-0A6A872B75B5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7388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June 2020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 (Huawei)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5F70-8426-4B0F-80EB-25251D235EC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5998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1" y="6475414"/>
            <a:ext cx="6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B685F70-8426-4B0F-80EB-25251D235EC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401851"/>
            <a:ext cx="692562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r>
              <a:rPr lang="en-US" altLang="zh-CN" smtClean="0"/>
              <a:t>June 2020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8265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1" y="6475414"/>
            <a:ext cx="6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B685F70-8426-4B0F-80EB-25251D235EC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401851"/>
            <a:ext cx="692562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r>
              <a:rPr lang="en-US" altLang="zh-CN" smtClean="0"/>
              <a:t>June 2020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1865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1" y="6475414"/>
            <a:ext cx="6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 (Huawei)</a:t>
            </a:r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B685F70-8426-4B0F-80EB-25251D235EC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401851"/>
            <a:ext cx="692562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r>
              <a:rPr lang="en-US" altLang="zh-CN" smtClean="0"/>
              <a:t>June 2020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0082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1" y="6475414"/>
            <a:ext cx="6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B685F70-8426-4B0F-80EB-25251D235EC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401851"/>
            <a:ext cx="692562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r>
              <a:rPr lang="en-US" altLang="zh-CN" smtClean="0"/>
              <a:t>June 2020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0207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543861" y="6475414"/>
            <a:ext cx="6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B685F70-8426-4B0F-80EB-25251D235EC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401851"/>
            <a:ext cx="692562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r>
              <a:rPr lang="en-US" altLang="zh-CN" smtClean="0"/>
              <a:t>June 2020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826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543861" y="6475414"/>
            <a:ext cx="6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B685F70-8426-4B0F-80EB-25251D235EC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401851"/>
            <a:ext cx="692562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r>
              <a:rPr lang="en-US" altLang="zh-CN" smtClean="0"/>
              <a:t>June 2020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7487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43861" y="6475414"/>
            <a:ext cx="6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B685F70-8426-4B0F-80EB-25251D235EC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401851"/>
            <a:ext cx="692562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r>
              <a:rPr lang="en-US" altLang="zh-CN" smtClean="0"/>
              <a:t>June 2020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7682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861" y="6475414"/>
            <a:ext cx="6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B685F70-8426-4B0F-80EB-25251D235EC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401851"/>
            <a:ext cx="692562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r>
              <a:rPr lang="en-US" altLang="zh-CN" smtClean="0"/>
              <a:t>June 2020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9297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543861" y="6475414"/>
            <a:ext cx="6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B685F70-8426-4B0F-80EB-25251D235EC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401851"/>
            <a:ext cx="692562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r>
              <a:rPr lang="en-US" altLang="zh-CN" smtClean="0"/>
              <a:t>June 2020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0763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543861" y="6475414"/>
            <a:ext cx="6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B685F70-8426-4B0F-80EB-25251D235EC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401851"/>
            <a:ext cx="692562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r>
              <a:rPr lang="en-US" altLang="zh-CN" smtClean="0"/>
              <a:t>June 2020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1296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401851"/>
            <a:ext cx="480901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r>
              <a:rPr lang="en-US" altLang="zh-CN" smtClean="0"/>
              <a:t>June 2020</a:t>
            </a:r>
            <a:endParaRPr lang="zh-CN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2849" y="6475414"/>
            <a:ext cx="18210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zh-CN" dirty="0" err="1" smtClean="0"/>
              <a:t>Yiqing</a:t>
            </a:r>
            <a:r>
              <a:rPr lang="en-US" altLang="zh-CN" dirty="0" smtClean="0"/>
              <a:t> Li (Huawei)</a:t>
            </a:r>
            <a:endParaRPr lang="zh-CN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75449" y="6475414"/>
            <a:ext cx="26930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fld id="{7B685F70-8426-4B0F-80EB-25251D235EC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983223" y="401851"/>
            <a:ext cx="2462277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342900" marR="0" lvl="4" indent="0" algn="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350" b="1" dirty="0"/>
              <a:t>doc.: </a:t>
            </a:r>
            <a:r>
              <a:rPr lang="en-US" sz="1350" b="1" dirty="0" smtClean="0"/>
              <a:t>IEEE </a:t>
            </a:r>
            <a:r>
              <a:rPr lang="en-US" sz="135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802.11-20/0923r1</a:t>
            </a:r>
            <a:endParaRPr lang="en-US" sz="135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5"/>
            <a:ext cx="807913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35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298054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  <a:ea typeface="ＭＳ Ｐゴシック" charset="-128"/>
        </a:defRPr>
      </a:lvl2pPr>
      <a:lvl3pPr marL="814388" indent="-17145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071563" indent="-1714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  <a:ea typeface="ＭＳ Ｐゴシック" charset="-128"/>
        </a:defRPr>
      </a:lvl4pPr>
      <a:lvl5pPr marL="13287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ea typeface="ＭＳ Ｐゴシック" charset="-128"/>
        </a:defRPr>
      </a:lvl5pPr>
      <a:lvl6pPr marL="16716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ea typeface="ＭＳ Ｐゴシック" charset="-128"/>
        </a:defRPr>
      </a:lvl6pPr>
      <a:lvl7pPr marL="20145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ea typeface="ＭＳ Ｐゴシック" charset="-128"/>
        </a:defRPr>
      </a:lvl7pPr>
      <a:lvl8pPr marL="23574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ea typeface="ＭＳ Ｐゴシック" charset="-128"/>
        </a:defRPr>
      </a:lvl8pPr>
      <a:lvl9pPr marL="27003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1"/>
          <p:cNvSpPr>
            <a:spLocks noGrp="1"/>
          </p:cNvSpPr>
          <p:nvPr>
            <p:ph type="ctrTitle"/>
          </p:nvPr>
        </p:nvSpPr>
        <p:spPr>
          <a:xfrm>
            <a:off x="771461" y="571815"/>
            <a:ext cx="7772400" cy="1470025"/>
          </a:xfrm>
        </p:spPr>
        <p:txBody>
          <a:bodyPr/>
          <a:lstStyle/>
          <a:p>
            <a:r>
              <a:rPr lang="en-US" altLang="zh-CN" smtClean="0"/>
              <a:t>Channel Access for Constrained MLD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825780" y="6475414"/>
            <a:ext cx="718145" cy="276999"/>
          </a:xfrm>
        </p:spPr>
        <p:txBody>
          <a:bodyPr/>
          <a:lstStyle/>
          <a:p>
            <a:r>
              <a:rPr lang="en-US" altLang="zh-CN" smtClean="0"/>
              <a:t>Yiqing Li (Huawei)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475449" y="6475414"/>
            <a:ext cx="269304" cy="276999"/>
          </a:xfrm>
        </p:spPr>
        <p:txBody>
          <a:bodyPr/>
          <a:lstStyle/>
          <a:p>
            <a:fld id="{7B685F70-8426-4B0F-80EB-25251D235EC7}" type="slidenum">
              <a:rPr lang="zh-CN" altLang="en-US" smtClean="0"/>
              <a:pPr/>
              <a:t>1</a:t>
            </a:fld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401851"/>
            <a:ext cx="692562" cy="207749"/>
          </a:xfrm>
        </p:spPr>
        <p:txBody>
          <a:bodyPr/>
          <a:lstStyle/>
          <a:p>
            <a:r>
              <a:rPr lang="en-US" altLang="zh-CN" smtClean="0"/>
              <a:t>June 2020</a:t>
            </a:r>
            <a:endParaRPr lang="zh-CN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1971369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685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17145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057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24003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GB" altLang="en-US" sz="2000" kern="0" dirty="0" smtClean="0"/>
              <a:t>Date:</a:t>
            </a:r>
            <a:r>
              <a:rPr lang="en-GB" altLang="en-US" sz="2000" b="0" kern="0" dirty="0" smtClean="0"/>
              <a:t> 2020-06-20</a:t>
            </a:r>
            <a:endParaRPr lang="en-GB" altLang="en-US" sz="2000" b="0" kern="0" dirty="0"/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608066"/>
              </p:ext>
            </p:extLst>
          </p:nvPr>
        </p:nvGraphicFramePr>
        <p:xfrm>
          <a:off x="1152525" y="2998720"/>
          <a:ext cx="7391400" cy="228041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Yiqing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liyiqing3@Huawei.com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Yunbo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en-US" altLang="zh-C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Yuchen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Guogang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Huang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Yifan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Zhou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5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Meihong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Zhang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671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58553" y="327171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Throughputs and Transmission Delay Comparison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0059" y="5521465"/>
            <a:ext cx="7650515" cy="911125"/>
          </a:xfrm>
        </p:spPr>
        <p:txBody>
          <a:bodyPr/>
          <a:lstStyle/>
          <a:p>
            <a:r>
              <a:rPr lang="en-US" altLang="zh-CN" dirty="0" smtClean="0"/>
              <a:t>PIFS EDCA Access scheme have gains on legacy performance over throughputs </a:t>
            </a:r>
            <a:r>
              <a:rPr lang="en-US" altLang="zh-CN" dirty="0" smtClean="0"/>
              <a:t>(~20%) </a:t>
            </a:r>
            <a:r>
              <a:rPr lang="en-US" altLang="zh-CN" dirty="0" smtClean="0"/>
              <a:t>and transmission delay (~40%) compared with other schemes. 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 (Huawei)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5F70-8426-4B0F-80EB-25251D235EC7}" type="slidenum">
              <a:rPr lang="zh-CN" altLang="en-US" smtClean="0"/>
              <a:t>10</a:t>
            </a:fld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 2020</a:t>
            </a:r>
            <a:endParaRPr lang="zh-CN" altLang="en-US"/>
          </a:p>
        </p:txBody>
      </p:sp>
      <p:pic>
        <p:nvPicPr>
          <p:cNvPr id="7" name="图片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74" y="1309091"/>
            <a:ext cx="4538829" cy="197539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图片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75" y="3436903"/>
            <a:ext cx="4538829" cy="19875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图片 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5449" y="1304192"/>
            <a:ext cx="4538829" cy="19851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图片 10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5448" y="3436903"/>
            <a:ext cx="4538829" cy="199631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文本框 12"/>
          <p:cNvSpPr txBox="1"/>
          <p:nvPr/>
        </p:nvSpPr>
        <p:spPr>
          <a:xfrm>
            <a:off x="996362" y="1228675"/>
            <a:ext cx="315193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 smtClean="0"/>
              <a:t>Average </a:t>
            </a:r>
            <a:r>
              <a:rPr lang="en-US" altLang="zh-CN" sz="900" dirty="0" smtClean="0"/>
              <a:t>Throughput with increasing traffic rate within the BSS</a:t>
            </a:r>
            <a:endParaRPr lang="zh-CN" altLang="en-US" sz="900" dirty="0"/>
          </a:p>
        </p:txBody>
      </p:sp>
      <p:sp>
        <p:nvSpPr>
          <p:cNvPr id="15" name="文本框 14"/>
          <p:cNvSpPr txBox="1"/>
          <p:nvPr/>
        </p:nvSpPr>
        <p:spPr>
          <a:xfrm>
            <a:off x="5047292" y="1229033"/>
            <a:ext cx="362369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 smtClean="0"/>
              <a:t>Average </a:t>
            </a:r>
            <a:r>
              <a:rPr lang="en-US" altLang="zh-CN" sz="900" dirty="0" smtClean="0"/>
              <a:t>Throughput with increasing traffic rate among the legacy STAs</a:t>
            </a:r>
            <a:endParaRPr lang="zh-CN" altLang="en-US" sz="900" dirty="0"/>
          </a:p>
        </p:txBody>
      </p:sp>
      <p:sp>
        <p:nvSpPr>
          <p:cNvPr id="16" name="文本框 15"/>
          <p:cNvSpPr txBox="1"/>
          <p:nvPr/>
        </p:nvSpPr>
        <p:spPr>
          <a:xfrm>
            <a:off x="760060" y="3364546"/>
            <a:ext cx="37483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 smtClean="0"/>
              <a:t>Average </a:t>
            </a:r>
            <a:r>
              <a:rPr lang="en-US" altLang="zh-CN" sz="900" dirty="0" smtClean="0"/>
              <a:t>Transmission Delay with increasing traffic rate within the BSS</a:t>
            </a:r>
            <a:endParaRPr lang="zh-CN" altLang="en-US" sz="900" dirty="0"/>
          </a:p>
        </p:txBody>
      </p:sp>
      <p:sp>
        <p:nvSpPr>
          <p:cNvPr id="17" name="文本框 16"/>
          <p:cNvSpPr txBox="1"/>
          <p:nvPr/>
        </p:nvSpPr>
        <p:spPr>
          <a:xfrm>
            <a:off x="4865504" y="3361744"/>
            <a:ext cx="400702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/>
              <a:t>Average Transmission Delay </a:t>
            </a:r>
            <a:r>
              <a:rPr lang="en-US" altLang="zh-CN" sz="900" dirty="0" smtClean="0"/>
              <a:t>with increasing traffic rate among the legacy STAs</a:t>
            </a:r>
            <a:endParaRPr lang="zh-CN" altLang="en-US" sz="900" dirty="0"/>
          </a:p>
        </p:txBody>
      </p:sp>
    </p:spTree>
    <p:extLst>
      <p:ext uri="{BB962C8B-B14F-4D97-AF65-F5344CB8AC3E}">
        <p14:creationId xmlns:p14="http://schemas.microsoft.com/office/powerpoint/2010/main" val="241732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/>
              <a:t>For 802.11ax, MU EDCA parameters are defined to solve the fairness issues that HE STAs acquiring more channel access opportunities than legacy STAs.</a:t>
            </a:r>
          </a:p>
          <a:p>
            <a:r>
              <a:rPr lang="en-US" altLang="zh-CN" b="0" dirty="0" smtClean="0"/>
              <a:t>Following this direction, to </a:t>
            </a:r>
            <a:r>
              <a:rPr lang="en-US" altLang="zh-CN" b="0" dirty="0"/>
              <a:t>deal with </a:t>
            </a:r>
            <a:r>
              <a:rPr lang="en-US" altLang="zh-CN" b="0" dirty="0" smtClean="0"/>
              <a:t>similar fairness </a:t>
            </a:r>
            <a:r>
              <a:rPr lang="en-US" altLang="zh-CN" b="0" dirty="0"/>
              <a:t>issues </a:t>
            </a:r>
            <a:r>
              <a:rPr lang="en-US" altLang="zh-CN" b="0" dirty="0" smtClean="0"/>
              <a:t>in </a:t>
            </a:r>
            <a:r>
              <a:rPr lang="en-US" altLang="zh-CN" b="0" dirty="0"/>
              <a:t>fully synchronized transmission for constrained </a:t>
            </a:r>
            <a:r>
              <a:rPr lang="en-US" altLang="zh-CN" b="0" dirty="0" smtClean="0"/>
              <a:t>MLD, we propose to define a non-STR EDCA parameters set and a </a:t>
            </a:r>
            <a:r>
              <a:rPr lang="en-US" altLang="zh-CN" b="0" dirty="0" err="1" smtClean="0"/>
              <a:t>PIFSAccessTimer</a:t>
            </a:r>
            <a:r>
              <a:rPr lang="en-US" altLang="zh-CN" b="0" dirty="0" smtClean="0"/>
              <a:t>[AC].</a:t>
            </a:r>
          </a:p>
          <a:p>
            <a:pPr lvl="1"/>
            <a:r>
              <a:rPr lang="en-US" altLang="zh-CN" dirty="0"/>
              <a:t>If </a:t>
            </a:r>
            <a:r>
              <a:rPr lang="en-US" altLang="zh-CN" dirty="0" err="1"/>
              <a:t>backoff</a:t>
            </a:r>
            <a:r>
              <a:rPr lang="en-US" altLang="zh-CN" dirty="0"/>
              <a:t> on one link completes for sync. transmission </a:t>
            </a:r>
            <a:r>
              <a:rPr lang="en-US" altLang="zh-CN" dirty="0" smtClean="0"/>
              <a:t>and </a:t>
            </a:r>
            <a:r>
              <a:rPr lang="en-US" altLang="zh-CN" dirty="0"/>
              <a:t>PIFS check passes on other links, all these links change </a:t>
            </a:r>
            <a:r>
              <a:rPr lang="en-US" altLang="zh-CN" dirty="0" smtClean="0"/>
              <a:t>to </a:t>
            </a:r>
            <a:r>
              <a:rPr lang="en-US" altLang="zh-CN" dirty="0"/>
              <a:t>non-STR EDCA parameters set for the </a:t>
            </a:r>
            <a:r>
              <a:rPr lang="en-US" altLang="zh-CN" dirty="0" smtClean="0"/>
              <a:t>next transmission </a:t>
            </a:r>
            <a:r>
              <a:rPr lang="en-US" altLang="zh-CN" dirty="0"/>
              <a:t>during </a:t>
            </a:r>
            <a:r>
              <a:rPr lang="en-US" altLang="zh-CN" dirty="0" err="1"/>
              <a:t>PIFSAccessTimer</a:t>
            </a:r>
            <a:r>
              <a:rPr lang="en-US" altLang="zh-CN" dirty="0"/>
              <a:t>[AC</a:t>
            </a:r>
            <a:r>
              <a:rPr lang="en-US" altLang="zh-CN" dirty="0" smtClean="0"/>
              <a:t>].</a:t>
            </a:r>
            <a:endParaRPr lang="en-US" altLang="zh-CN" b="0" dirty="0" smtClean="0"/>
          </a:p>
          <a:p>
            <a:r>
              <a:rPr lang="en-US" altLang="zh-CN" b="0" dirty="0" smtClean="0"/>
              <a:t>As another simpler and cleaner option, we propose to define a </a:t>
            </a:r>
            <a:r>
              <a:rPr lang="en-US" altLang="zh-CN" b="0" dirty="0" err="1" smtClean="0"/>
              <a:t>Disallow</a:t>
            </a:r>
            <a:r>
              <a:rPr lang="en-US" altLang="zh-CN" b="0" dirty="0" err="1"/>
              <a:t>T</a:t>
            </a:r>
            <a:r>
              <a:rPr lang="en-US" altLang="zh-CN" b="0" dirty="0" err="1" smtClean="0"/>
              <a:t>imer</a:t>
            </a:r>
            <a:r>
              <a:rPr lang="en-US" altLang="zh-CN" b="0" dirty="0" smtClean="0"/>
              <a:t> to limit the PIFS access behaviors during which PIFS access is not allowed on that link</a:t>
            </a:r>
            <a:r>
              <a:rPr lang="en-US" altLang="zh-CN" b="0" dirty="0" smtClean="0"/>
              <a:t>.</a:t>
            </a:r>
          </a:p>
          <a:p>
            <a:endParaRPr lang="zh-CN" altLang="en-US" b="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 2020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5F70-8426-4B0F-80EB-25251D235EC7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085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 2020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5F70-8426-4B0F-80EB-25251D235EC7}" type="slidenum">
              <a:rPr lang="zh-CN" altLang="en-US" smtClean="0"/>
              <a:t>12</a:t>
            </a:fld>
            <a:endParaRPr lang="zh-CN" alt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eaLnBrk="0" hangingPunct="0">
              <a:lnSpc>
                <a:spcPct val="150000"/>
              </a:lnSpc>
              <a:defRPr/>
            </a:pPr>
            <a:r>
              <a:rPr lang="en-US" altLang="zh-CN" sz="1600" b="0" dirty="0">
                <a:ea typeface="宋体" charset="-122"/>
              </a:rPr>
              <a:t>[1] </a:t>
            </a:r>
            <a:r>
              <a:rPr lang="en-US" altLang="zh-CN" sz="1600" b="0" dirty="0" smtClean="0">
                <a:ea typeface="宋体" charset="-122"/>
              </a:rPr>
              <a:t>IEEE802.11-20/26r6, “</a:t>
            </a:r>
            <a:r>
              <a:rPr lang="en-US" sz="1600" b="0" dirty="0"/>
              <a:t>MLO: Sync PPDUs</a:t>
            </a:r>
            <a:r>
              <a:rPr lang="en-US" altLang="zh-CN" sz="1600" b="0" dirty="0" smtClean="0">
                <a:ea typeface="宋体" charset="-122"/>
              </a:rPr>
              <a:t>”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en-US" altLang="zh-CN" sz="1600" b="0" dirty="0" smtClean="0">
                <a:ea typeface="宋体" charset="-122"/>
              </a:rPr>
              <a:t>[2] IEEE802.11-20/487r5, “</a:t>
            </a:r>
            <a:r>
              <a:rPr lang="en-US" sz="1600" b="0" dirty="0" smtClean="0"/>
              <a:t>Multiple Link Operation Follow Up</a:t>
            </a:r>
            <a:r>
              <a:rPr lang="en-US" altLang="zh-CN" sz="1600" b="0" dirty="0" smtClean="0">
                <a:ea typeface="宋体" charset="-122"/>
              </a:rPr>
              <a:t>”</a:t>
            </a:r>
          </a:p>
          <a:p>
            <a:pPr eaLnBrk="0" hangingPunct="0">
              <a:lnSpc>
                <a:spcPct val="150000"/>
              </a:lnSpc>
              <a:defRPr/>
            </a:pPr>
            <a:r>
              <a:rPr lang="en-US" altLang="zh-CN" sz="1600" b="0" dirty="0" smtClean="0">
                <a:ea typeface="宋体" charset="-122"/>
              </a:rPr>
              <a:t>[</a:t>
            </a:r>
            <a:r>
              <a:rPr lang="en-US" altLang="zh-CN" sz="1600" b="0" dirty="0">
                <a:ea typeface="宋体" charset="-122"/>
              </a:rPr>
              <a:t>3] </a:t>
            </a:r>
            <a:r>
              <a:rPr lang="en-US" altLang="zh-CN" sz="1600" b="0" dirty="0" smtClean="0">
                <a:ea typeface="宋体" charset="-122"/>
              </a:rPr>
              <a:t>IEEE802.11-20/638r0, “</a:t>
            </a:r>
            <a:r>
              <a:rPr lang="en-US" sz="1600" b="0" dirty="0" smtClean="0"/>
              <a:t>STR AP Sync. PPDU Transmission</a:t>
            </a:r>
            <a:r>
              <a:rPr lang="en-US" altLang="zh-CN" sz="1600" b="0" dirty="0" smtClean="0">
                <a:ea typeface="宋体" charset="-122"/>
              </a:rPr>
              <a:t>”</a:t>
            </a:r>
          </a:p>
          <a:p>
            <a:pPr eaLnBrk="0" hangingPunct="0">
              <a:lnSpc>
                <a:spcPct val="150000"/>
              </a:lnSpc>
              <a:defRPr/>
            </a:pPr>
            <a:endParaRPr lang="en-US" altLang="zh-CN" sz="1600" b="0" dirty="0">
              <a:ea typeface="宋体" charset="-122"/>
            </a:endParaRPr>
          </a:p>
          <a:p>
            <a:pPr eaLnBrk="0" hangingPunct="0">
              <a:lnSpc>
                <a:spcPct val="150000"/>
              </a:lnSpc>
              <a:defRPr/>
            </a:pPr>
            <a:endParaRPr lang="en-US" altLang="zh-CN" sz="1600" b="0" dirty="0"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8029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6913" y="546523"/>
            <a:ext cx="7772400" cy="1066800"/>
          </a:xfrm>
        </p:spPr>
        <p:txBody>
          <a:bodyPr/>
          <a:lstStyle/>
          <a:p>
            <a:r>
              <a:rPr lang="en-US" altLang="zh-CN" sz="3600" dirty="0" smtClean="0"/>
              <a:t>Introduction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3" y="1356891"/>
            <a:ext cx="7772400" cy="4114800"/>
          </a:xfrm>
        </p:spPr>
        <p:txBody>
          <a:bodyPr/>
          <a:lstStyle/>
          <a:p>
            <a:r>
              <a:rPr lang="en-US" altLang="zh-CN" sz="1400" b="0" dirty="0" smtClean="0"/>
              <a:t>Terminology</a:t>
            </a:r>
          </a:p>
          <a:p>
            <a:pPr lvl="1"/>
            <a:r>
              <a:rPr lang="en-US" altLang="zh-CN" sz="1400" dirty="0" smtClean="0"/>
              <a:t>NSTR link pair</a:t>
            </a:r>
          </a:p>
          <a:p>
            <a:pPr lvl="1"/>
            <a:r>
              <a:rPr lang="en-US" altLang="ko-KR" sz="1400" dirty="0"/>
              <a:t>A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STA is NSTR limited if all of the following conditions are true</a:t>
            </a:r>
            <a:r>
              <a:rPr lang="en-US" altLang="ko-KR" sz="1400" dirty="0" smtClean="0"/>
              <a:t>:</a:t>
            </a:r>
          </a:p>
          <a:p>
            <a:pPr lvl="2"/>
            <a:r>
              <a:rPr lang="en-US" altLang="ko-KR" sz="1400" dirty="0" smtClean="0"/>
              <a:t>the </a:t>
            </a:r>
            <a:r>
              <a:rPr lang="en-US" altLang="ko-KR" sz="1400" dirty="0"/>
              <a:t>STA is affiliated with an MLD that has at least one NSTR link </a:t>
            </a:r>
            <a:r>
              <a:rPr lang="en-US" altLang="ko-KR" sz="1400" dirty="0" smtClean="0"/>
              <a:t>pair</a:t>
            </a:r>
          </a:p>
          <a:p>
            <a:pPr lvl="2"/>
            <a:r>
              <a:rPr lang="en-US" altLang="ko-KR" sz="1400" dirty="0" smtClean="0"/>
              <a:t>the </a:t>
            </a:r>
            <a:r>
              <a:rPr lang="en-US" altLang="ko-KR" sz="1400" dirty="0"/>
              <a:t>STA has received the RTS on a link that is a member of one or more of the MLD’s NSTR link </a:t>
            </a:r>
            <a:r>
              <a:rPr lang="en-US" altLang="ko-KR" sz="1400" dirty="0" smtClean="0"/>
              <a:t>pairs</a:t>
            </a:r>
          </a:p>
          <a:p>
            <a:pPr lvl="2"/>
            <a:r>
              <a:rPr lang="en-US" altLang="ko-KR" sz="1400" dirty="0" smtClean="0"/>
              <a:t>a </a:t>
            </a:r>
            <a:r>
              <a:rPr lang="en-US" altLang="ko-KR" sz="1400" dirty="0"/>
              <a:t>STA of the MLD is a TXOP holder or TXOP responder on one of the other links that is a member of at least one of the NSTR link pairs of which the link on which the RTS was received is a member</a:t>
            </a:r>
          </a:p>
          <a:p>
            <a:r>
              <a:rPr lang="en-US" altLang="zh-CN" sz="1400" b="0" dirty="0" smtClean="0"/>
              <a:t>Different </a:t>
            </a:r>
            <a:r>
              <a:rPr lang="en-US" altLang="zh-CN" sz="1400" b="0" dirty="0" smtClean="0"/>
              <a:t>channel access mechanisms were proposed to synchronize PPDUs </a:t>
            </a:r>
            <a:r>
              <a:rPr lang="en-US" altLang="zh-CN" sz="1400" b="0" dirty="0" smtClean="0"/>
              <a:t>for constrained MLD</a:t>
            </a:r>
            <a:endParaRPr lang="en-US" altLang="zh-CN" sz="1400" b="0" dirty="0" smtClean="0"/>
          </a:p>
          <a:p>
            <a:pPr lvl="1"/>
            <a:r>
              <a:rPr lang="en-US" altLang="zh-CN" sz="1400" b="0" dirty="0" smtClean="0"/>
              <a:t>Fully synchronization transmission</a:t>
            </a:r>
          </a:p>
          <a:p>
            <a:pPr lvl="2"/>
            <a:r>
              <a:rPr lang="en-US" altLang="zh-CN" sz="1400" b="0" dirty="0" smtClean="0"/>
              <a:t>Opt 1: single primary link EDCA + other secondary links do PIFS access</a:t>
            </a:r>
          </a:p>
          <a:p>
            <a:pPr lvl="2"/>
            <a:r>
              <a:rPr lang="en-US" altLang="zh-CN" sz="1400" b="0" dirty="0" smtClean="0"/>
              <a:t>Opt 2: multiple primary links EDCA + primary links can also do PIFS access</a:t>
            </a:r>
          </a:p>
          <a:p>
            <a:pPr lvl="3"/>
            <a:r>
              <a:rPr lang="en-US" altLang="zh-CN" sz="1400" dirty="0" smtClean="0"/>
              <a:t>This option has fairness issues (detail explanation is in the next page)</a:t>
            </a:r>
          </a:p>
          <a:p>
            <a:pPr lvl="3"/>
            <a:r>
              <a:rPr lang="en-US" altLang="zh-CN" sz="1400" dirty="0" smtClean="0">
                <a:solidFill>
                  <a:srgbClr val="C00000"/>
                </a:solidFill>
              </a:rPr>
              <a:t>Opt 2.1: multiple primary link + PIFS access + fairness compensation</a:t>
            </a:r>
          </a:p>
          <a:p>
            <a:pPr lvl="2"/>
            <a:r>
              <a:rPr lang="en-US" altLang="zh-CN" sz="1400" dirty="0" smtClean="0"/>
              <a:t>Opt 3:</a:t>
            </a:r>
            <a:r>
              <a:rPr lang="en-US" altLang="zh-CN" sz="1400" dirty="0"/>
              <a:t> multiple primary links EDCA + </a:t>
            </a:r>
            <a:r>
              <a:rPr lang="en-US" altLang="zh-CN" sz="1400" dirty="0" smtClean="0"/>
              <a:t>links waiting until all links reaching 0</a:t>
            </a:r>
          </a:p>
          <a:p>
            <a:pPr lvl="1"/>
            <a:r>
              <a:rPr lang="en-US" altLang="zh-CN" sz="1400" b="0" dirty="0" smtClean="0"/>
              <a:t>End time aligned </a:t>
            </a:r>
            <a:r>
              <a:rPr lang="en-US" altLang="zh-CN" sz="1400" dirty="0" smtClean="0"/>
              <a:t>transmission</a:t>
            </a:r>
          </a:p>
          <a:p>
            <a:pPr lvl="2"/>
            <a:r>
              <a:rPr lang="en-US" altLang="zh-CN" sz="1400" b="0" dirty="0" smtClean="0"/>
              <a:t>Opt 4: Independent Access on each link</a:t>
            </a:r>
          </a:p>
          <a:p>
            <a:r>
              <a:rPr lang="en-US" altLang="zh-CN" sz="1400" b="0" dirty="0" smtClean="0"/>
              <a:t>In this contribution, we discuss the channel access mechanisms for </a:t>
            </a:r>
            <a:r>
              <a:rPr lang="en-US" altLang="zh-CN" sz="1400" b="0" dirty="0" smtClean="0"/>
              <a:t>constrained </a:t>
            </a:r>
            <a:r>
              <a:rPr lang="en-US" altLang="zh-CN" sz="1400" b="0" dirty="0" smtClean="0"/>
              <a:t>MLD in order to guarantee the fairness.</a:t>
            </a:r>
            <a:endParaRPr lang="zh-CN" altLang="en-US" sz="1400" b="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 2020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5F70-8426-4B0F-80EB-25251D235EC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183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Recap: Fairness Issues for Fully Synchronized Transmission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Fairness Issues: </a:t>
            </a:r>
            <a:r>
              <a:rPr lang="en-US" altLang="zh-CN" b="0" dirty="0" smtClean="0"/>
              <a:t>for </a:t>
            </a:r>
            <a:r>
              <a:rPr lang="en-US" altLang="zh-CN" b="0" dirty="0"/>
              <a:t>fully synchronized transmission, allowing full </a:t>
            </a:r>
            <a:r>
              <a:rPr lang="en-US" altLang="zh-CN" b="0" dirty="0" err="1"/>
              <a:t>backoff</a:t>
            </a:r>
            <a:r>
              <a:rPr lang="en-US" altLang="zh-CN" b="0" dirty="0"/>
              <a:t> on one link and PIFS access </a:t>
            </a:r>
            <a:r>
              <a:rPr lang="en-US" altLang="zh-CN" b="0" dirty="0" smtClean="0"/>
              <a:t>on </a:t>
            </a:r>
            <a:r>
              <a:rPr lang="en-US" altLang="zh-CN" b="0" dirty="0"/>
              <a:t>another link provides more channel access opportunities for </a:t>
            </a:r>
            <a:r>
              <a:rPr lang="en-US" altLang="zh-CN" b="0" dirty="0" smtClean="0"/>
              <a:t>constrained MLD </a:t>
            </a:r>
            <a:r>
              <a:rPr lang="en-US" altLang="zh-CN" b="0" dirty="0"/>
              <a:t>than that for legacy devices.</a:t>
            </a:r>
          </a:p>
          <a:p>
            <a:r>
              <a:rPr lang="en-US" altLang="zh-CN" b="0" dirty="0" smtClean="0"/>
              <a:t>Different </a:t>
            </a:r>
            <a:r>
              <a:rPr lang="en-US" altLang="zh-CN" b="0" dirty="0"/>
              <a:t>Synchronized Transmission Channel Access </a:t>
            </a:r>
            <a:r>
              <a:rPr lang="en-US" altLang="zh-CN" b="0" dirty="0" smtClean="0"/>
              <a:t>methods regarding </a:t>
            </a:r>
            <a:r>
              <a:rPr lang="en-US" altLang="zh-CN" b="0" dirty="0"/>
              <a:t>fairness </a:t>
            </a:r>
            <a:r>
              <a:rPr lang="en-US" altLang="zh-CN" b="0" dirty="0" smtClean="0"/>
              <a:t>have been proposed.</a:t>
            </a:r>
          </a:p>
          <a:p>
            <a:pPr lvl="1"/>
            <a:r>
              <a:rPr lang="en-US" altLang="zh-CN" b="0" dirty="0" smtClean="0"/>
              <a:t>Opt.1:  Remain </a:t>
            </a:r>
            <a:r>
              <a:rPr lang="en-US" altLang="zh-CN" b="0" dirty="0" err="1" smtClean="0"/>
              <a:t>backoff</a:t>
            </a:r>
            <a:r>
              <a:rPr lang="en-US" altLang="zh-CN" b="0" dirty="0" smtClean="0"/>
              <a:t> counter threshold for limiting PIFS access along with PD/NAV check [1]</a:t>
            </a:r>
          </a:p>
          <a:p>
            <a:pPr lvl="1"/>
            <a:r>
              <a:rPr lang="en-US" altLang="zh-CN" dirty="0" smtClean="0"/>
              <a:t>Opt.2: Toggle full </a:t>
            </a:r>
            <a:r>
              <a:rPr lang="en-US" altLang="zh-CN" dirty="0" err="1" smtClean="0"/>
              <a:t>backoff</a:t>
            </a:r>
            <a:r>
              <a:rPr lang="en-US" altLang="zh-CN" dirty="0" smtClean="0"/>
              <a:t> link [2]</a:t>
            </a:r>
          </a:p>
          <a:p>
            <a:pPr lvl="1"/>
            <a:r>
              <a:rPr lang="en-US" altLang="zh-CN" dirty="0" smtClean="0"/>
              <a:t>Opt.3:  Store the remain </a:t>
            </a:r>
            <a:r>
              <a:rPr lang="en-US" altLang="zh-CN" dirty="0" err="1" smtClean="0"/>
              <a:t>backoff</a:t>
            </a:r>
            <a:r>
              <a:rPr lang="en-US" altLang="zh-CN" dirty="0" smtClean="0"/>
              <a:t> counter for PIFS access. The suspended </a:t>
            </a:r>
            <a:r>
              <a:rPr lang="en-US" altLang="zh-CN" dirty="0" err="1" smtClean="0"/>
              <a:t>backoff</a:t>
            </a:r>
            <a:r>
              <a:rPr lang="en-US" altLang="zh-CN" dirty="0" smtClean="0"/>
              <a:t> counter value is added in the next EDCA transmission [2][3].</a:t>
            </a:r>
          </a:p>
          <a:p>
            <a:r>
              <a:rPr lang="en-US" altLang="zh-CN" b="0" dirty="0" smtClean="0"/>
              <a:t>Fairness issues are not the first time to be discussed in IEEE 802.11 spec.</a:t>
            </a:r>
            <a:endParaRPr lang="zh-CN" altLang="en-US" b="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5F70-8426-4B0F-80EB-25251D235EC7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 2020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719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Recap: MU EDCA for fairness issues in 802.11ax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Fairness Issues in 802.11ax</a:t>
            </a:r>
            <a:r>
              <a:rPr lang="en-US" altLang="zh-CN" b="0" dirty="0" smtClean="0"/>
              <a:t>: HE STAs have more channel access opportunities due to the trigger based channel access methods besides EDCA than legacy STAs.</a:t>
            </a:r>
          </a:p>
          <a:p>
            <a:pPr lvl="1"/>
            <a:r>
              <a:rPr lang="en-US" altLang="zh-CN" dirty="0" smtClean="0"/>
              <a:t>Similar with what we have for fully sync. </a:t>
            </a:r>
            <a:r>
              <a:rPr lang="en-US" altLang="zh-CN" dirty="0"/>
              <a:t>t</a:t>
            </a:r>
            <a:r>
              <a:rPr lang="en-US" altLang="zh-CN" dirty="0" smtClean="0"/>
              <a:t>ransmission as MLDs acquiring more channel access chances than legacy devices due to PIFS access besides EDCA.</a:t>
            </a:r>
            <a:endParaRPr lang="en-US" altLang="zh-CN" b="0" dirty="0" smtClean="0"/>
          </a:p>
          <a:p>
            <a:r>
              <a:rPr lang="en-US" altLang="zh-CN" b="0" dirty="0" smtClean="0"/>
              <a:t>Solutions already in 802.11ax: To define </a:t>
            </a:r>
            <a:r>
              <a:rPr lang="en-US" altLang="zh-CN" dirty="0" smtClean="0"/>
              <a:t>MU EDCA parameters </a:t>
            </a:r>
            <a:r>
              <a:rPr lang="en-US" altLang="zh-CN" b="0" dirty="0" smtClean="0"/>
              <a:t>for non-AP HE STA that receives a Basic Trigger frame that contains a User Info field addressed to the STA. (See Section 26.2.7 in Draft P802.11ax_D7.0)</a:t>
            </a:r>
          </a:p>
          <a:p>
            <a:pPr lvl="1"/>
            <a:r>
              <a:rPr lang="en-US" altLang="zh-CN" dirty="0" smtClean="0"/>
              <a:t>The HE STA shall update its </a:t>
            </a:r>
            <a:r>
              <a:rPr lang="en-US" altLang="zh-CN" dirty="0" err="1" smtClean="0"/>
              <a:t>CWmin</a:t>
            </a:r>
            <a:r>
              <a:rPr lang="en-US" altLang="zh-CN" dirty="0" smtClean="0"/>
              <a:t>[AC], </a:t>
            </a:r>
            <a:r>
              <a:rPr lang="en-US" altLang="zh-CN" dirty="0" err="1" smtClean="0"/>
              <a:t>CWmax</a:t>
            </a:r>
            <a:r>
              <a:rPr lang="en-US" altLang="zh-CN" dirty="0" smtClean="0"/>
              <a:t>[AC], AIFSN[AC] and </a:t>
            </a:r>
            <a:r>
              <a:rPr lang="en-US" altLang="zh-CN" dirty="0" err="1" smtClean="0"/>
              <a:t>MUEDCATimer</a:t>
            </a:r>
            <a:r>
              <a:rPr lang="en-US" altLang="zh-CN" dirty="0" smtClean="0"/>
              <a:t>[AC] state variables.</a:t>
            </a:r>
          </a:p>
          <a:p>
            <a:r>
              <a:rPr lang="en-US" altLang="zh-CN" b="0" dirty="0" smtClean="0"/>
              <a:t>For now, we can follow the direction of MU EDCA channel access mechanisms to propose the fairness compensation methods for PIFS access.</a:t>
            </a:r>
          </a:p>
          <a:p>
            <a:endParaRPr lang="zh-CN" altLang="en-US" b="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5F70-8426-4B0F-80EB-25251D235EC7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 2020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68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6913" y="564094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Proposal 1: Fairness Compensation Methods </a:t>
            </a:r>
            <a:r>
              <a:rPr lang="en-US" altLang="zh-CN" dirty="0"/>
              <a:t>for PIFS </a:t>
            </a:r>
            <a:r>
              <a:rPr lang="en-US" altLang="zh-CN" dirty="0" smtClean="0"/>
              <a:t>access - </a:t>
            </a:r>
            <a:r>
              <a:rPr lang="en-US" altLang="zh-CN" dirty="0" smtClean="0"/>
              <a:t>non-STR </a:t>
            </a:r>
            <a:r>
              <a:rPr lang="en-US" altLang="zh-CN" dirty="0" smtClean="0"/>
              <a:t>EDCA Parameters set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0965" y="1638728"/>
            <a:ext cx="7922896" cy="4114800"/>
          </a:xfrm>
        </p:spPr>
        <p:txBody>
          <a:bodyPr/>
          <a:lstStyle/>
          <a:p>
            <a:r>
              <a:rPr lang="en-US" altLang="zh-CN" sz="1500" b="0" dirty="0" smtClean="0"/>
              <a:t>Based on what we have in 802.11ax as MU EDCA channel access mechanism, we propose to define a new EDCA parameters set and a </a:t>
            </a:r>
            <a:r>
              <a:rPr lang="en-US" altLang="zh-CN" sz="1500" b="0" dirty="0"/>
              <a:t>new timer which </a:t>
            </a:r>
            <a:r>
              <a:rPr lang="en-US" altLang="zh-CN" sz="1500" b="0" dirty="0" smtClean="0"/>
              <a:t>can be named </a:t>
            </a:r>
            <a:r>
              <a:rPr lang="en-US" altLang="zh-CN" sz="1500" dirty="0" smtClean="0"/>
              <a:t>as </a:t>
            </a:r>
            <a:r>
              <a:rPr lang="en-US" altLang="zh-CN" sz="1500" dirty="0" smtClean="0"/>
              <a:t>non-STR </a:t>
            </a:r>
            <a:r>
              <a:rPr lang="en-US" altLang="zh-CN" sz="1500" dirty="0" smtClean="0"/>
              <a:t>EDCA Parameters set</a:t>
            </a:r>
            <a:r>
              <a:rPr lang="en-US" altLang="zh-CN" sz="1500" b="0" dirty="0" smtClean="0"/>
              <a:t> and </a:t>
            </a:r>
            <a:r>
              <a:rPr lang="en-US" altLang="zh-CN" sz="1500" dirty="0" err="1" smtClean="0"/>
              <a:t>PIFSAccessTimer</a:t>
            </a:r>
            <a:r>
              <a:rPr lang="en-US" altLang="zh-CN" sz="1500" dirty="0" smtClean="0"/>
              <a:t>[AC]</a:t>
            </a:r>
            <a:r>
              <a:rPr lang="en-US" altLang="zh-CN" sz="1500" b="0" dirty="0" smtClean="0"/>
              <a:t>.</a:t>
            </a:r>
          </a:p>
          <a:p>
            <a:r>
              <a:rPr lang="en-US" altLang="zh-CN" sz="1500" b="0" dirty="0" smtClean="0"/>
              <a:t>Each link performs Independent EDCA. If </a:t>
            </a:r>
            <a:r>
              <a:rPr lang="en-US" altLang="zh-CN" sz="1500" b="0" dirty="0" err="1" smtClean="0"/>
              <a:t>backoff</a:t>
            </a:r>
            <a:r>
              <a:rPr lang="en-US" altLang="zh-CN" sz="1500" b="0" dirty="0" smtClean="0"/>
              <a:t> on one link completes for sync. transmission and PIFS check passes on other links, all these links change the EDCA parameters set to </a:t>
            </a:r>
            <a:r>
              <a:rPr lang="en-US" altLang="zh-CN" sz="1500" b="0" dirty="0" smtClean="0"/>
              <a:t>non-STR </a:t>
            </a:r>
            <a:r>
              <a:rPr lang="en-US" altLang="zh-CN" sz="1500" b="0" dirty="0" smtClean="0"/>
              <a:t>EDCA parameters set for the next transmission during </a:t>
            </a:r>
            <a:r>
              <a:rPr lang="en-US" altLang="zh-CN" sz="1500" b="0" dirty="0" err="1"/>
              <a:t>PIFSAccessTimer</a:t>
            </a:r>
            <a:r>
              <a:rPr lang="en-US" altLang="zh-CN" sz="1500" b="0" dirty="0"/>
              <a:t>[AC]</a:t>
            </a:r>
            <a:r>
              <a:rPr lang="en-US" altLang="zh-CN" sz="1500" b="0" dirty="0" smtClean="0"/>
              <a:t>.</a:t>
            </a:r>
          </a:p>
          <a:p>
            <a:pPr lvl="1"/>
            <a:r>
              <a:rPr lang="en-US" altLang="zh-CN" sz="1200" b="0" dirty="0" err="1" smtClean="0"/>
              <a:t>PIFSAccessTimer</a:t>
            </a:r>
            <a:r>
              <a:rPr lang="en-US" altLang="zh-CN" sz="1200" b="0" dirty="0" smtClean="0"/>
              <a:t>[AC] as the time of applying </a:t>
            </a:r>
            <a:r>
              <a:rPr lang="en-US" altLang="zh-CN" sz="1200" dirty="0"/>
              <a:t>non-STR EDCA parameters </a:t>
            </a:r>
            <a:r>
              <a:rPr lang="en-US" altLang="zh-CN" sz="1200" dirty="0" smtClean="0"/>
              <a:t>set</a:t>
            </a:r>
          </a:p>
          <a:p>
            <a:pPr lvl="1"/>
            <a:r>
              <a:rPr lang="en-US" altLang="zh-CN" sz="1200" b="0" dirty="0" smtClean="0"/>
              <a:t>E.g., </a:t>
            </a:r>
            <a:r>
              <a:rPr lang="en-US" altLang="zh-CN" sz="1200" dirty="0">
                <a:solidFill>
                  <a:srgbClr val="C00000"/>
                </a:solidFill>
              </a:rPr>
              <a:t>Once the </a:t>
            </a:r>
            <a:r>
              <a:rPr lang="en-US" altLang="zh-CN" sz="1200" dirty="0" smtClean="0">
                <a:solidFill>
                  <a:srgbClr val="C00000"/>
                </a:solidFill>
              </a:rPr>
              <a:t>STA </a:t>
            </a:r>
            <a:r>
              <a:rPr lang="en-US" altLang="zh-CN" sz="1200" dirty="0">
                <a:solidFill>
                  <a:srgbClr val="C00000"/>
                </a:solidFill>
              </a:rPr>
              <a:t>1 has full </a:t>
            </a:r>
            <a:r>
              <a:rPr lang="en-US" altLang="zh-CN" sz="1200" dirty="0" err="1" smtClean="0">
                <a:solidFill>
                  <a:srgbClr val="C00000"/>
                </a:solidFill>
              </a:rPr>
              <a:t>backoff</a:t>
            </a:r>
            <a:r>
              <a:rPr lang="en-US" altLang="zh-CN" sz="1200" dirty="0" smtClean="0">
                <a:solidFill>
                  <a:srgbClr val="C00000"/>
                </a:solidFill>
              </a:rPr>
              <a:t> and STA </a:t>
            </a:r>
            <a:r>
              <a:rPr lang="en-US" altLang="zh-CN" sz="1200" dirty="0">
                <a:solidFill>
                  <a:srgbClr val="C00000"/>
                </a:solidFill>
              </a:rPr>
              <a:t>2 has used the PIFS </a:t>
            </a:r>
            <a:r>
              <a:rPr lang="en-US" altLang="zh-CN" sz="1200" dirty="0" smtClean="0">
                <a:solidFill>
                  <a:srgbClr val="C00000"/>
                </a:solidFill>
              </a:rPr>
              <a:t>access, </a:t>
            </a:r>
            <a:r>
              <a:rPr lang="en-US" altLang="zh-CN" sz="1200" dirty="0">
                <a:solidFill>
                  <a:srgbClr val="C00000"/>
                </a:solidFill>
              </a:rPr>
              <a:t>during the </a:t>
            </a:r>
            <a:r>
              <a:rPr lang="en-US" altLang="zh-CN" sz="1200" dirty="0" err="1">
                <a:solidFill>
                  <a:srgbClr val="C00000"/>
                </a:solidFill>
              </a:rPr>
              <a:t>PIFSAccessTimer</a:t>
            </a:r>
            <a:r>
              <a:rPr lang="en-US" altLang="zh-CN" sz="1200" dirty="0">
                <a:solidFill>
                  <a:srgbClr val="C00000"/>
                </a:solidFill>
              </a:rPr>
              <a:t>[AC], non-STR EDCA parameters </a:t>
            </a:r>
            <a:r>
              <a:rPr lang="en-US" altLang="zh-CN" sz="1200" dirty="0" smtClean="0">
                <a:solidFill>
                  <a:srgbClr val="C00000"/>
                </a:solidFill>
              </a:rPr>
              <a:t>set is </a:t>
            </a:r>
            <a:r>
              <a:rPr lang="en-US" altLang="zh-CN" sz="1200" dirty="0">
                <a:solidFill>
                  <a:srgbClr val="C00000"/>
                </a:solidFill>
              </a:rPr>
              <a:t>applied </a:t>
            </a:r>
            <a:r>
              <a:rPr lang="en-US" altLang="zh-CN" sz="1200" dirty="0" smtClean="0">
                <a:solidFill>
                  <a:srgbClr val="C00000"/>
                </a:solidFill>
              </a:rPr>
              <a:t>for both STA 1 and STA 2 for </a:t>
            </a:r>
            <a:r>
              <a:rPr lang="en-US" altLang="zh-CN" sz="1200" dirty="0">
                <a:solidFill>
                  <a:srgbClr val="C00000"/>
                </a:solidFill>
              </a:rPr>
              <a:t>the next transmission</a:t>
            </a:r>
            <a:r>
              <a:rPr lang="en-US" altLang="zh-CN" dirty="0"/>
              <a:t>.</a:t>
            </a:r>
          </a:p>
          <a:p>
            <a:pPr lvl="1"/>
            <a:endParaRPr lang="en-US" altLang="zh-CN" b="0" dirty="0" smtClean="0"/>
          </a:p>
          <a:p>
            <a:endParaRPr lang="en-US" altLang="zh-CN" sz="1500" b="0" dirty="0" smtClean="0"/>
          </a:p>
          <a:p>
            <a:pPr lvl="1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 2020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5F70-8426-4B0F-80EB-25251D235EC7}" type="slidenum">
              <a:rPr lang="zh-CN" altLang="en-US" smtClean="0"/>
              <a:t>5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477" y="3880096"/>
            <a:ext cx="7862836" cy="2480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65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Proposal 1: Fairness Compensation Methods for PIFS access - non-STR EDCA Parameters </a:t>
            </a:r>
            <a:r>
              <a:rPr lang="en-US" altLang="zh-CN" dirty="0" smtClean="0"/>
              <a:t>set (Cont</a:t>
            </a:r>
            <a:r>
              <a:rPr lang="en-US" altLang="zh-CN" dirty="0"/>
              <a:t>.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/>
              <a:t>Discussion about </a:t>
            </a:r>
            <a:r>
              <a:rPr lang="en-US" altLang="zh-CN" b="0" dirty="0" err="1"/>
              <a:t>PIFSAccessTimer</a:t>
            </a:r>
            <a:r>
              <a:rPr lang="en-US" altLang="zh-CN" b="0" dirty="0"/>
              <a:t>[AC]</a:t>
            </a:r>
            <a:r>
              <a:rPr lang="en-US" altLang="zh-CN" b="0" dirty="0" smtClean="0"/>
              <a:t> </a:t>
            </a:r>
          </a:p>
          <a:p>
            <a:pPr lvl="1"/>
            <a:r>
              <a:rPr lang="en-US" altLang="zh-CN" dirty="0" smtClean="0"/>
              <a:t>Each link has its own </a:t>
            </a:r>
            <a:r>
              <a:rPr lang="en-US" altLang="zh-CN" dirty="0" err="1"/>
              <a:t>PIFSAccessTimer</a:t>
            </a:r>
            <a:r>
              <a:rPr lang="en-US" altLang="zh-CN" dirty="0"/>
              <a:t>[AC</a:t>
            </a:r>
            <a:r>
              <a:rPr lang="en-US" altLang="zh-CN" dirty="0" smtClean="0"/>
              <a:t>] value?</a:t>
            </a:r>
          </a:p>
          <a:p>
            <a:pPr lvl="2"/>
            <a:r>
              <a:rPr lang="en-US" altLang="zh-CN" sz="1200" dirty="0" err="1"/>
              <a:t>PIFSAccessTimer</a:t>
            </a:r>
            <a:r>
              <a:rPr lang="en-US" altLang="zh-CN" sz="1200" dirty="0"/>
              <a:t>[AC</a:t>
            </a:r>
            <a:r>
              <a:rPr lang="en-US" altLang="zh-CN" sz="1200" dirty="0" smtClean="0"/>
              <a:t>] is link based (Preferred).</a:t>
            </a:r>
          </a:p>
          <a:p>
            <a:pPr lvl="2"/>
            <a:r>
              <a:rPr lang="en-US" altLang="zh-CN" sz="1200" dirty="0" err="1"/>
              <a:t>PIFSAccessTimer</a:t>
            </a:r>
            <a:r>
              <a:rPr lang="en-US" altLang="zh-CN" sz="1200" dirty="0"/>
              <a:t>[AC</a:t>
            </a:r>
            <a:r>
              <a:rPr lang="en-US" altLang="zh-CN" sz="1200" dirty="0" smtClean="0"/>
              <a:t>] is MLD based.</a:t>
            </a:r>
          </a:p>
          <a:p>
            <a:pPr lvl="1"/>
            <a:r>
              <a:rPr lang="en-US" altLang="zh-CN" b="0" dirty="0" smtClean="0"/>
              <a:t>About the decreasing rule</a:t>
            </a:r>
          </a:p>
          <a:p>
            <a:pPr lvl="2"/>
            <a:r>
              <a:rPr lang="en-US" altLang="zh-CN" sz="1200" b="0" dirty="0" smtClean="0"/>
              <a:t>The timer decreases by time regardless of the channel state, aligned with </a:t>
            </a:r>
            <a:r>
              <a:rPr lang="en-US" altLang="zh-CN" sz="1200" b="0" dirty="0" err="1" smtClean="0"/>
              <a:t>MUEDCATimer</a:t>
            </a:r>
            <a:r>
              <a:rPr lang="en-US" altLang="zh-CN" sz="1200" b="0" dirty="0" smtClean="0"/>
              <a:t>[AC] (Preferred).</a:t>
            </a:r>
          </a:p>
          <a:p>
            <a:pPr lvl="2"/>
            <a:r>
              <a:rPr lang="en-US" altLang="zh-CN" sz="1200" dirty="0" smtClean="0"/>
              <a:t>The timer decreases when the channel is idle, same as the </a:t>
            </a:r>
            <a:r>
              <a:rPr lang="en-US" altLang="zh-CN" sz="1200" dirty="0" err="1" smtClean="0"/>
              <a:t>backoff</a:t>
            </a:r>
            <a:r>
              <a:rPr lang="en-US" altLang="zh-CN" sz="1200" dirty="0" smtClean="0"/>
              <a:t> counter.</a:t>
            </a:r>
          </a:p>
          <a:p>
            <a:pPr lvl="1"/>
            <a:r>
              <a:rPr lang="en-US" altLang="zh-CN" b="0" dirty="0" smtClean="0"/>
              <a:t>If one link is still in back off when its </a:t>
            </a:r>
            <a:r>
              <a:rPr lang="en-US" altLang="zh-CN" dirty="0" err="1" smtClean="0"/>
              <a:t>PIFSAccessTimer</a:t>
            </a:r>
            <a:r>
              <a:rPr lang="en-US" altLang="zh-CN" dirty="0" smtClean="0"/>
              <a:t>[AC] reaches 0, the device can change back to EDCA parameters set while remaining the ongoing </a:t>
            </a:r>
            <a:r>
              <a:rPr lang="en-US" altLang="zh-CN" dirty="0" err="1" smtClean="0"/>
              <a:t>backoff</a:t>
            </a:r>
            <a:r>
              <a:rPr lang="en-US" altLang="zh-CN" dirty="0" smtClean="0"/>
              <a:t> counter value.</a:t>
            </a:r>
          </a:p>
          <a:p>
            <a:pPr lvl="1"/>
            <a:r>
              <a:rPr lang="en-US" altLang="zh-CN" dirty="0" smtClean="0"/>
              <a:t>If one link applies PIFS access during </a:t>
            </a:r>
            <a:r>
              <a:rPr lang="en-US" altLang="zh-CN" dirty="0" err="1"/>
              <a:t>PIFSAccessTimer</a:t>
            </a:r>
            <a:r>
              <a:rPr lang="en-US" altLang="zh-CN" dirty="0"/>
              <a:t>[AC</a:t>
            </a:r>
            <a:r>
              <a:rPr lang="en-US" altLang="zh-CN" dirty="0" smtClean="0"/>
              <a:t>], its </a:t>
            </a:r>
            <a:r>
              <a:rPr lang="en-US" altLang="zh-CN" dirty="0" err="1"/>
              <a:t>PIFSAccessTimer</a:t>
            </a:r>
            <a:r>
              <a:rPr lang="en-US" altLang="zh-CN" dirty="0"/>
              <a:t>[AC</a:t>
            </a:r>
            <a:r>
              <a:rPr lang="en-US" altLang="zh-CN" dirty="0" smtClean="0"/>
              <a:t>] will be refreshed.</a:t>
            </a:r>
          </a:p>
          <a:p>
            <a:pPr lvl="2"/>
            <a:r>
              <a:rPr lang="en-US" altLang="zh-CN" sz="1200" dirty="0" smtClean="0"/>
              <a:t>The link which completes </a:t>
            </a:r>
            <a:r>
              <a:rPr lang="en-US" altLang="zh-CN" sz="1200" dirty="0" err="1" smtClean="0"/>
              <a:t>backoff</a:t>
            </a:r>
            <a:r>
              <a:rPr lang="en-US" altLang="zh-CN" sz="1200" dirty="0" smtClean="0"/>
              <a:t> procedure resulting in other links PIFS accessing should set </a:t>
            </a:r>
            <a:r>
              <a:rPr lang="en-US" altLang="zh-CN" sz="1200" dirty="0"/>
              <a:t>up </a:t>
            </a:r>
            <a:r>
              <a:rPr lang="en-US" altLang="zh-CN" sz="1200" dirty="0" err="1"/>
              <a:t>PIFSAccessTimer</a:t>
            </a:r>
            <a:r>
              <a:rPr lang="en-US" altLang="zh-CN" sz="1200" dirty="0"/>
              <a:t>[AC</a:t>
            </a:r>
            <a:r>
              <a:rPr lang="en-US" altLang="zh-CN" sz="1200" dirty="0" smtClean="0"/>
              <a:t>] or refresh it if the timer is non-zero.</a:t>
            </a:r>
          </a:p>
          <a:p>
            <a:pPr lvl="1"/>
            <a:r>
              <a:rPr lang="en-US" altLang="zh-CN" dirty="0"/>
              <a:t>AP can broadcast </a:t>
            </a:r>
            <a:r>
              <a:rPr lang="en-US" altLang="zh-CN" dirty="0" smtClean="0"/>
              <a:t>its non-STR EDCA Parameters set and </a:t>
            </a:r>
            <a:r>
              <a:rPr lang="en-US" altLang="zh-CN" dirty="0" err="1"/>
              <a:t>PIFSAccessTimer</a:t>
            </a:r>
            <a:r>
              <a:rPr lang="en-US" altLang="zh-CN" dirty="0"/>
              <a:t>[AC]  in beacon frames or in probe </a:t>
            </a:r>
            <a:r>
              <a:rPr lang="en-US" altLang="zh-CN" dirty="0" smtClean="0"/>
              <a:t>response/request</a:t>
            </a:r>
          </a:p>
          <a:p>
            <a:pPr lvl="2"/>
            <a:r>
              <a:rPr lang="en-US" altLang="zh-CN" sz="1200" dirty="0" smtClean="0"/>
              <a:t>Both </a:t>
            </a:r>
            <a:r>
              <a:rPr lang="en-US" altLang="zh-CN" sz="1200" dirty="0"/>
              <a:t>non-STR EDCA Parameters set and </a:t>
            </a:r>
            <a:r>
              <a:rPr lang="en-US" altLang="zh-CN" sz="1200" dirty="0" err="1"/>
              <a:t>PIFSAccessTimer</a:t>
            </a:r>
            <a:r>
              <a:rPr lang="en-US" altLang="zh-CN" sz="1200" dirty="0"/>
              <a:t>[AC] </a:t>
            </a:r>
            <a:r>
              <a:rPr lang="en-US" altLang="zh-CN" sz="1200" dirty="0" smtClean="0"/>
              <a:t> can have default values.</a:t>
            </a:r>
            <a:endParaRPr lang="en-US" altLang="zh-CN" sz="1200" dirty="0"/>
          </a:p>
          <a:p>
            <a:pPr lvl="1"/>
            <a:endParaRPr lang="zh-CN" altLang="en-US" b="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5F70-8426-4B0F-80EB-25251D235EC7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 2020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11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 2:</a:t>
            </a:r>
            <a:r>
              <a:rPr lang="en-US" altLang="zh-CN" dirty="0"/>
              <a:t> Fairness Compensation Methods for PIFS access </a:t>
            </a:r>
            <a:r>
              <a:rPr lang="en-US" altLang="zh-CN" dirty="0" smtClean="0"/>
              <a:t>– </a:t>
            </a:r>
            <a:r>
              <a:rPr lang="en-US" altLang="zh-CN" dirty="0" err="1" smtClean="0"/>
              <a:t>DisallowTimer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621250"/>
            <a:ext cx="7772400" cy="4114800"/>
          </a:xfrm>
        </p:spPr>
        <p:txBody>
          <a:bodyPr/>
          <a:lstStyle/>
          <a:p>
            <a:r>
              <a:rPr lang="en-US" altLang="zh-CN" b="0" dirty="0" smtClean="0"/>
              <a:t>In order to limit the PIFS access behaviors, we propose to define a new timer which can be named as </a:t>
            </a:r>
            <a:r>
              <a:rPr lang="en-US" altLang="zh-CN" dirty="0" err="1" smtClean="0"/>
              <a:t>DisallowTimer</a:t>
            </a:r>
            <a:r>
              <a:rPr lang="en-US" altLang="zh-CN" dirty="0" smtClean="0"/>
              <a:t>[AC]</a:t>
            </a:r>
            <a:r>
              <a:rPr lang="en-US" altLang="zh-CN" b="0" dirty="0" smtClean="0"/>
              <a:t>.</a:t>
            </a:r>
          </a:p>
          <a:p>
            <a:pPr lvl="1"/>
            <a:r>
              <a:rPr lang="en-US" altLang="zh-CN" dirty="0" smtClean="0"/>
              <a:t>Simpler and cleaner than proposal 1.</a:t>
            </a:r>
            <a:endParaRPr lang="en-US" altLang="zh-CN" b="0" dirty="0" smtClean="0"/>
          </a:p>
          <a:p>
            <a:r>
              <a:rPr lang="en-US" altLang="zh-CN" b="0" dirty="0" smtClean="0"/>
              <a:t>Each </a:t>
            </a:r>
            <a:r>
              <a:rPr lang="en-US" altLang="zh-CN" b="0" dirty="0"/>
              <a:t>link performs Independent </a:t>
            </a:r>
            <a:r>
              <a:rPr lang="en-US" altLang="zh-CN" b="0" dirty="0" smtClean="0"/>
              <a:t>EDCA. If </a:t>
            </a:r>
            <a:r>
              <a:rPr lang="en-US" altLang="zh-CN" b="0" dirty="0"/>
              <a:t>one link </a:t>
            </a:r>
            <a:r>
              <a:rPr lang="en-US" altLang="zh-CN" b="0" dirty="0"/>
              <a:t>applied</a:t>
            </a:r>
            <a:r>
              <a:rPr lang="en-US" altLang="zh-CN" b="0" dirty="0" smtClean="0"/>
              <a:t> </a:t>
            </a:r>
            <a:r>
              <a:rPr lang="en-US" altLang="zh-CN" b="0" dirty="0"/>
              <a:t>PIFS access for the last sync. transmission, </a:t>
            </a:r>
            <a:r>
              <a:rPr lang="en-US" altLang="zh-CN" b="0" dirty="0" smtClean="0"/>
              <a:t>set a </a:t>
            </a:r>
            <a:r>
              <a:rPr lang="en-US" altLang="zh-CN" b="0" dirty="0" err="1" smtClean="0"/>
              <a:t>DisallowTimer</a:t>
            </a:r>
            <a:r>
              <a:rPr lang="en-US" altLang="zh-CN" b="0" dirty="0" smtClean="0"/>
              <a:t>[AC] during which </a:t>
            </a:r>
            <a:r>
              <a:rPr lang="en-US" altLang="zh-CN" b="0" dirty="0"/>
              <a:t>PIFS access in not allowed on this </a:t>
            </a:r>
            <a:r>
              <a:rPr lang="en-US" altLang="zh-CN" b="0" dirty="0" smtClean="0"/>
              <a:t>link.</a:t>
            </a:r>
          </a:p>
          <a:p>
            <a:pPr lvl="1"/>
            <a:r>
              <a:rPr lang="en-US" altLang="zh-CN" sz="1200" dirty="0" err="1"/>
              <a:t>DisallowTimer</a:t>
            </a:r>
            <a:r>
              <a:rPr lang="en-US" altLang="zh-CN" sz="1200" dirty="0"/>
              <a:t>[AC] </a:t>
            </a:r>
            <a:r>
              <a:rPr lang="en-US" altLang="zh-CN" sz="1200" dirty="0" smtClean="0"/>
              <a:t>can have default values. Additionally, it can </a:t>
            </a:r>
            <a:r>
              <a:rPr lang="en-US" altLang="zh-CN" sz="1200" dirty="0"/>
              <a:t>be set and broadcasted by AP in beacons or Probe </a:t>
            </a:r>
            <a:r>
              <a:rPr lang="en-US" altLang="zh-CN" sz="1200" dirty="0" smtClean="0"/>
              <a:t>response/request.</a:t>
            </a:r>
          </a:p>
          <a:p>
            <a:pPr lvl="1"/>
            <a:r>
              <a:rPr lang="en-US" altLang="zh-CN" sz="1200" dirty="0"/>
              <a:t>The timer decreases by time regardless of the channel </a:t>
            </a:r>
            <a:r>
              <a:rPr lang="en-US" altLang="zh-CN" sz="1200" dirty="0" smtClean="0"/>
              <a:t>state or </a:t>
            </a:r>
            <a:r>
              <a:rPr lang="en-US" altLang="zh-CN" sz="1200" dirty="0"/>
              <a:t>decreases when the channel is idle</a:t>
            </a:r>
            <a:endParaRPr lang="en-US" altLang="zh-CN" sz="1200" dirty="0" smtClean="0"/>
          </a:p>
          <a:p>
            <a:r>
              <a:rPr lang="en-US" altLang="zh-CN" b="0" dirty="0"/>
              <a:t>The link can do PIFS access when </a:t>
            </a:r>
            <a:r>
              <a:rPr lang="en-US" altLang="zh-CN" b="0" dirty="0" err="1"/>
              <a:t>DisallowTimer</a:t>
            </a:r>
            <a:r>
              <a:rPr lang="en-US" altLang="zh-CN" b="0" dirty="0"/>
              <a:t>[AC]</a:t>
            </a:r>
            <a:r>
              <a:rPr lang="en-US" altLang="zh-CN" b="0" dirty="0" smtClean="0"/>
              <a:t> </a:t>
            </a:r>
            <a:r>
              <a:rPr lang="en-US" altLang="zh-CN" b="0" dirty="0"/>
              <a:t>value reaches 0.</a:t>
            </a:r>
          </a:p>
          <a:p>
            <a:endParaRPr lang="en-US" altLang="zh-CN" b="0" dirty="0"/>
          </a:p>
          <a:p>
            <a:endParaRPr lang="zh-CN" altLang="en-US" b="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 (Huawei)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5F70-8426-4B0F-80EB-25251D235EC7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 2020</a:t>
            </a:r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1530" y="4345713"/>
            <a:ext cx="6960940" cy="2129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03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Analysis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565210"/>
              </p:ext>
            </p:extLst>
          </p:nvPr>
        </p:nvGraphicFramePr>
        <p:xfrm>
          <a:off x="1183798" y="2182041"/>
          <a:ext cx="6776404" cy="30409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1720"/>
                <a:gridCol w="4444684"/>
              </a:tblGrid>
              <a:tr h="175406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Simulation Parameters</a:t>
                      </a:r>
                      <a:endParaRPr lang="zh-CN" sz="10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Value</a:t>
                      </a:r>
                      <a:endParaRPr lang="zh-CN" sz="10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</a:tr>
              <a:tr h="175406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</a:rPr>
                        <a:t>BSS number</a:t>
                      </a:r>
                      <a:endParaRPr lang="zh-CN" sz="10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1</a:t>
                      </a:r>
                      <a:endParaRPr lang="zh-CN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</a:tr>
              <a:tr h="297771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</a:rPr>
                        <a:t>STA number in each</a:t>
                      </a:r>
                      <a:r>
                        <a:rPr lang="en-US" altLang="zh-CN" sz="1000" kern="100" baseline="0" dirty="0" smtClean="0">
                          <a:effectLst/>
                        </a:rPr>
                        <a:t> BSS</a:t>
                      </a:r>
                      <a:endParaRPr lang="zh-CN" altLang="zh-CN" sz="10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10 (4 </a:t>
                      </a:r>
                      <a:r>
                        <a:rPr lang="en-US" sz="1000" kern="100" dirty="0" smtClean="0">
                          <a:effectLst/>
                        </a:rPr>
                        <a:t>NSTR </a:t>
                      </a:r>
                      <a:r>
                        <a:rPr lang="en-US" sz="1000" kern="100" dirty="0" smtClean="0">
                          <a:effectLst/>
                        </a:rPr>
                        <a:t>STA</a:t>
                      </a:r>
                      <a:r>
                        <a:rPr lang="en-US" sz="1000" kern="100" baseline="0" dirty="0" smtClean="0">
                          <a:effectLst/>
                        </a:rPr>
                        <a:t> MLD with 2 STAs in each MLD and 2 single link STAs</a:t>
                      </a:r>
                      <a:r>
                        <a:rPr lang="en-US" sz="1000" kern="100" dirty="0" smtClean="0">
                          <a:effectLst/>
                        </a:rPr>
                        <a:t>)</a:t>
                      </a:r>
                      <a:endParaRPr lang="zh-CN" sz="1000" kern="100" dirty="0">
                        <a:effectLst/>
                      </a:endParaRPr>
                    </a:p>
                  </a:txBody>
                  <a:tcPr marL="45218" marR="45218" marT="0" marB="0"/>
                </a:tc>
              </a:tr>
              <a:tr h="175406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BSS</a:t>
                      </a:r>
                      <a:r>
                        <a:rPr lang="en-US" altLang="zh-CN" sz="1000" kern="1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area</a:t>
                      </a:r>
                      <a:endParaRPr lang="zh-CN" sz="10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15m*15m</a:t>
                      </a:r>
                      <a:endParaRPr lang="zh-CN" sz="10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</a:tr>
              <a:tr h="175406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Link</a:t>
                      </a:r>
                      <a:r>
                        <a:rPr lang="en-US" sz="1000" kern="100" baseline="0" dirty="0" smtClean="0">
                          <a:effectLst/>
                        </a:rPr>
                        <a:t>s </a:t>
                      </a:r>
                      <a:endParaRPr lang="zh-CN" sz="10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Two links with 5GHz</a:t>
                      </a:r>
                      <a:r>
                        <a:rPr lang="en-US" sz="1000" kern="100" baseline="0" dirty="0">
                          <a:effectLst/>
                        </a:rPr>
                        <a:t> </a:t>
                      </a:r>
                      <a:r>
                        <a:rPr lang="en-US" sz="1000" kern="100" baseline="0" dirty="0" smtClean="0">
                          <a:effectLst/>
                        </a:rPr>
                        <a:t>and </a:t>
                      </a:r>
                      <a:r>
                        <a:rPr lang="en-US" sz="1000" kern="100" dirty="0" smtClean="0">
                          <a:effectLst/>
                        </a:rPr>
                        <a:t>6GHz</a:t>
                      </a:r>
                      <a:endParaRPr lang="zh-CN" sz="10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</a:tr>
              <a:tr h="175406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</a:rPr>
                        <a:t>Traffic Direction</a:t>
                      </a:r>
                      <a:endParaRPr lang="zh-CN" sz="10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UL</a:t>
                      </a:r>
                      <a:endParaRPr lang="zh-CN" sz="10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</a:tr>
              <a:tr h="175406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effectLst/>
                        </a:rPr>
                        <a:t>Packet size</a:t>
                      </a:r>
                      <a:endParaRPr lang="zh-CN" sz="10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1500 </a:t>
                      </a:r>
                      <a:r>
                        <a:rPr lang="en-US" sz="1000" kern="100" dirty="0" smtClean="0">
                          <a:effectLst/>
                        </a:rPr>
                        <a:t>Bytes</a:t>
                      </a:r>
                      <a:endParaRPr lang="zh-CN" sz="10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</a:tr>
              <a:tr h="175406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MCS</a:t>
                      </a:r>
                      <a:endParaRPr lang="zh-CN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9</a:t>
                      </a:r>
                      <a:endParaRPr lang="zh-CN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</a:tr>
              <a:tr h="175406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NSS</a:t>
                      </a:r>
                      <a:endParaRPr lang="zh-CN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2</a:t>
                      </a:r>
                      <a:endParaRPr lang="zh-CN" sz="10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</a:tr>
              <a:tr h="175406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AMPDU aggregation number</a:t>
                      </a:r>
                      <a:endParaRPr lang="zh-CN" sz="10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256</a:t>
                      </a:r>
                      <a:r>
                        <a:rPr lang="en-US" sz="1000" kern="100" baseline="0" dirty="0">
                          <a:effectLst/>
                        </a:rPr>
                        <a:t> </a:t>
                      </a:r>
                      <a:endParaRPr lang="zh-CN" sz="10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</a:tr>
              <a:tr h="175406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</a:rPr>
                        <a:t>PPDU Max length </a:t>
                      </a:r>
                      <a:endParaRPr lang="zh-CN" sz="10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</a:rPr>
                        <a:t>5.46ms</a:t>
                      </a:r>
                      <a:endParaRPr lang="zh-CN" sz="10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</a:tr>
              <a:tr h="175406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Bandwidth</a:t>
                      </a:r>
                      <a:endParaRPr lang="zh-CN" sz="10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80MHz</a:t>
                      </a:r>
                      <a:endParaRPr lang="zh-CN" sz="10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</a:tr>
              <a:tr h="175406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000" kern="1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Channel</a:t>
                      </a:r>
                      <a:r>
                        <a:rPr lang="en-US" altLang="zh-CN" sz="1000" kern="1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Access Protocol</a:t>
                      </a:r>
                      <a:endParaRPr lang="zh-CN" sz="10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</a:rPr>
                        <a:t>11ax EDCA</a:t>
                      </a:r>
                      <a:endParaRPr lang="zh-CN" sz="10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</a:tr>
            </a:tbl>
          </a:graphicData>
        </a:graphic>
      </p:graphicFrame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 (Huawei)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5F70-8426-4B0F-80EB-25251D235EC7}" type="slidenum">
              <a:rPr lang="zh-CN" altLang="en-US" smtClean="0"/>
              <a:t>8</a:t>
            </a:fld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 2020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030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Simulated Schemes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PIFS Access</a:t>
            </a:r>
          </a:p>
          <a:p>
            <a:pPr lvl="1"/>
            <a:r>
              <a:rPr lang="en-US" altLang="zh-CN" dirty="0"/>
              <a:t>Each link performs Independent EDCA</a:t>
            </a:r>
            <a:r>
              <a:rPr lang="en-US" altLang="zh-CN" dirty="0" smtClean="0"/>
              <a:t>. If the </a:t>
            </a:r>
            <a:r>
              <a:rPr lang="en-US" altLang="zh-CN" dirty="0" err="1" smtClean="0"/>
              <a:t>backoff</a:t>
            </a:r>
            <a:r>
              <a:rPr lang="en-US" altLang="zh-CN" dirty="0" smtClean="0"/>
              <a:t> counter on one link reaches 0, PIFS access can be applied on other links.</a:t>
            </a:r>
          </a:p>
          <a:p>
            <a:r>
              <a:rPr lang="en-US" altLang="zh-CN" dirty="0" smtClean="0"/>
              <a:t>PIFS B</a:t>
            </a:r>
          </a:p>
          <a:p>
            <a:pPr lvl="1"/>
            <a:r>
              <a:rPr lang="en-US" altLang="zh-CN" dirty="0"/>
              <a:t>Store the remain </a:t>
            </a:r>
            <a:r>
              <a:rPr lang="en-US" altLang="zh-CN" dirty="0" err="1"/>
              <a:t>backoff</a:t>
            </a:r>
            <a:r>
              <a:rPr lang="en-US" altLang="zh-CN" dirty="0"/>
              <a:t> counter for PIFS access. The suspended </a:t>
            </a:r>
            <a:r>
              <a:rPr lang="en-US" altLang="zh-CN" dirty="0" err="1"/>
              <a:t>backoff</a:t>
            </a:r>
            <a:r>
              <a:rPr lang="en-US" altLang="zh-CN" dirty="0"/>
              <a:t> counter value is added in the next EDCA transmission</a:t>
            </a:r>
            <a:endParaRPr lang="en-US" altLang="zh-CN" dirty="0" smtClean="0"/>
          </a:p>
          <a:p>
            <a:r>
              <a:rPr lang="en-US" altLang="zh-CN" dirty="0" smtClean="0"/>
              <a:t>Independent EDCA Access</a:t>
            </a:r>
          </a:p>
          <a:p>
            <a:r>
              <a:rPr lang="en-US" altLang="zh-CN" dirty="0" smtClean="0"/>
              <a:t>PIFS </a:t>
            </a:r>
            <a:r>
              <a:rPr lang="en-US" altLang="zh-CN" dirty="0"/>
              <a:t>EDCA </a:t>
            </a:r>
            <a:r>
              <a:rPr lang="en-US" altLang="zh-CN" dirty="0" smtClean="0"/>
              <a:t>Access</a:t>
            </a:r>
            <a:endParaRPr lang="en-US" altLang="zh-CN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Yiqing Li (Huawei)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85F70-8426-4B0F-80EB-25251D235EC7}" type="slidenum">
              <a:rPr lang="zh-CN" altLang="en-US" smtClean="0"/>
              <a:t>9</a:t>
            </a:fld>
            <a:endParaRPr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 2020</a:t>
            </a:r>
            <a:endParaRPr lang="zh-CN" alt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468260"/>
              </p:ext>
            </p:extLst>
          </p:nvPr>
        </p:nvGraphicFramePr>
        <p:xfrm>
          <a:off x="1389475" y="4504872"/>
          <a:ext cx="6603476" cy="14768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8546"/>
                <a:gridCol w="2171700"/>
                <a:gridCol w="2983230"/>
              </a:tblGrid>
              <a:tr h="369207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4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  <a:tc>
                  <a:txBody>
                    <a:bodyPr/>
                    <a:lstStyle/>
                    <a:p>
                      <a:pPr marL="0" indent="266700" algn="ctr" defTabSz="3429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400" b="1" kern="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EDCA Parameters Set</a:t>
                      </a:r>
                      <a:endParaRPr lang="zh-CN" sz="1400" b="1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  <a:tc>
                  <a:txBody>
                    <a:bodyPr/>
                    <a:lstStyle/>
                    <a:p>
                      <a:pPr marL="0" indent="266700" algn="ctr" defTabSz="3429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400" b="1" kern="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non-STR EDCA Parameters set</a:t>
                      </a:r>
                      <a:endParaRPr lang="zh-CN" sz="1400" b="1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</a:tr>
              <a:tr h="369207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CWmax</a:t>
                      </a:r>
                      <a:endParaRPr lang="zh-CN" sz="14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1023</a:t>
                      </a:r>
                      <a:endParaRPr lang="zh-CN" sz="14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1023</a:t>
                      </a:r>
                      <a:endParaRPr lang="zh-CN" sz="14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</a:tr>
              <a:tr h="369207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CWmin</a:t>
                      </a:r>
                      <a:endParaRPr lang="zh-CN" sz="14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15</a:t>
                      </a:r>
                      <a:endParaRPr lang="zh-CN" sz="14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31</a:t>
                      </a:r>
                      <a:endParaRPr lang="zh-CN" sz="14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</a:tr>
              <a:tr h="369207"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AIFS</a:t>
                      </a:r>
                      <a:endParaRPr lang="zh-CN" sz="14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43us</a:t>
                      </a:r>
                      <a:endParaRPr lang="zh-CN" sz="14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  <a:tc>
                  <a:txBody>
                    <a:bodyPr/>
                    <a:lstStyle/>
                    <a:p>
                      <a:pPr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79us</a:t>
                      </a:r>
                      <a:endParaRPr lang="zh-CN" sz="14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45218" marR="4521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718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" id="{CF158349-8E62-4E36-AEE3-E72424E4751D}" vid="{799AE7A2-DCD3-4CC6-B58E-A6575FF15567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60532</TotalTime>
  <Words>1455</Words>
  <Application>Microsoft Office PowerPoint</Application>
  <PresentationFormat>全屏显示(4:3)</PresentationFormat>
  <Paragraphs>180</Paragraphs>
  <Slides>12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MS PGothic</vt:lpstr>
      <vt:lpstr>宋体</vt:lpstr>
      <vt:lpstr>Arial</vt:lpstr>
      <vt:lpstr>Calibri</vt:lpstr>
      <vt:lpstr>Times New Roman</vt:lpstr>
      <vt:lpstr>IEEE</vt:lpstr>
      <vt:lpstr>Channel Access for Constrained MLD</vt:lpstr>
      <vt:lpstr>Introduction</vt:lpstr>
      <vt:lpstr>Recap: Fairness Issues for Fully Synchronized Transmission</vt:lpstr>
      <vt:lpstr>Recap: MU EDCA for fairness issues in 802.11ax</vt:lpstr>
      <vt:lpstr>Proposal 1: Fairness Compensation Methods for PIFS access - non-STR EDCA Parameters set</vt:lpstr>
      <vt:lpstr>Proposal 1: Fairness Compensation Methods for PIFS access - non-STR EDCA Parameters set (Cont.)</vt:lpstr>
      <vt:lpstr>Proposal 2: Fairness Compensation Methods for PIFS access – DisallowTimer</vt:lpstr>
      <vt:lpstr>Simulation Analysis</vt:lpstr>
      <vt:lpstr>Simulated Schemes</vt:lpstr>
      <vt:lpstr>Throughputs and Transmission Delay Comparison</vt:lpstr>
      <vt:lpstr>Summary </vt:lpstr>
      <vt:lpstr>Reference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liyiqing (C)</dc:creator>
  <cp:lastModifiedBy>liyiqing (C)</cp:lastModifiedBy>
  <cp:revision>231</cp:revision>
  <dcterms:created xsi:type="dcterms:W3CDTF">2020-06-11T06:08:03Z</dcterms:created>
  <dcterms:modified xsi:type="dcterms:W3CDTF">2020-10-28T09:26:56Z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(2)lmnA7Sia/zHsOC/QGN2a91u9545LVkyhZft7o85eKPIgYLvDe512jaHGDDH4/ylFzCY7YbMO
3jg0pWgcEK3xxSzkKLE8HObgxUdVdOdJo+lxnjMhkbO7NtgslLLD53lAa15+I1ITbYmgJKZl
vng53V1ikf3k2Posxs8j2G0G8VBbvfGw/AU9aIyKXvrN8LqMEWQkh+vipIxyRowvn38gGrjl
Ql4zA7pqW0J3beL8K3</vt:lpwstr>
  </property>
  <property fmtid="{D5CDD505-2E9C-101B-9397-08002B2CF9AE}" pid="3" name="_2015_ms_pID_7253431">
    <vt:lpwstr>8lAuG6M4qHNm53X2yO+HtQ6bc0FyTOX9w1ZQcKxeeF27iKKElpLulA
pTkvWCUHWo9/oV368BFzmTDLMItcw27jUgQerNLRF6tXnh7TO5Z77y+ok3WIn7BEUOOSpQxq
VUoeSSIIwKCxXUsjQtFYt82I/ljxKnYyHZB5Wt0v73yOInZwT3EH8Q6qPNtmORtI6y4=</vt:lpwstr>
  </property>
</Properties>
</file>