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70" r:id="rId5"/>
    <p:sldId id="267" r:id="rId6"/>
    <p:sldId id="266" r:id="rId7"/>
    <p:sldId id="262" r:id="rId8"/>
    <p:sldId id="260" r:id="rId9"/>
    <p:sldId id="261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512" autoAdjust="0"/>
  </p:normalViewPr>
  <p:slideViewPr>
    <p:cSldViewPr snapToGrid="0">
      <p:cViewPr varScale="1">
        <p:scale>
          <a:sx n="96" d="100"/>
          <a:sy n="96" d="100"/>
        </p:scale>
        <p:origin x="20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smtClean="0"/>
              <a:t>vbvb 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C8C8B-3D44-4A45-8223-1F2CA0B158DE}" type="datetimeFigureOut">
              <a:rPr lang="zh-CN" altLang="en-US" smtClean="0"/>
              <a:t>2020/6/19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8E251-0209-48A6-B7EC-983AD5317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896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smtClean="0"/>
              <a:t>vbvb 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B9D97-0255-4856-9CFA-F137602218D7}" type="datetimeFigureOut">
              <a:rPr lang="zh-CN" altLang="en-US" smtClean="0"/>
              <a:t>2020/6/19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F5B3E-2D40-4380-A7D8-0A6A872B75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5481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569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5084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658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24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6242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930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3729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97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18" name="标题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 dirty="0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 dirty="0"/>
          </a:p>
        </p:txBody>
      </p:sp>
      <p:sp>
        <p:nvSpPr>
          <p:cNvPr id="21" name="灯片编号占位符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998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265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865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0082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0207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26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7487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7682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9297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0763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296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480901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2849" y="6475414"/>
            <a:ext cx="1821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 (Huawei)</a:t>
            </a:r>
            <a:endParaRPr lang="zh-CN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75449" y="6475414"/>
            <a:ext cx="2693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983223" y="401851"/>
            <a:ext cx="2462277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342900" marR="0" lvl="4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50" b="1" dirty="0"/>
              <a:t>doc.: </a:t>
            </a:r>
            <a:r>
              <a:rPr lang="en-US" sz="1350" b="1" dirty="0" smtClean="0"/>
              <a:t>IEEE </a:t>
            </a:r>
            <a:r>
              <a:rPr lang="en-US" sz="135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802.11-20/0923r0</a:t>
            </a:r>
            <a:endParaRPr lang="en-US" sz="135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5"/>
            <a:ext cx="807913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35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29805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-128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ＭＳ Ｐゴシック" charset="-128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charset="-128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charset="-128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71461" y="571815"/>
            <a:ext cx="7772400" cy="1470025"/>
          </a:xfrm>
        </p:spPr>
        <p:txBody>
          <a:bodyPr/>
          <a:lstStyle/>
          <a:p>
            <a:r>
              <a:rPr lang="en-US" altLang="zh-CN" smtClean="0"/>
              <a:t>Channel Access for Constrained MLD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825780" y="6475414"/>
            <a:ext cx="718145" cy="276999"/>
          </a:xfrm>
        </p:spPr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475449" y="6475414"/>
            <a:ext cx="269304" cy="276999"/>
          </a:xfrm>
        </p:spPr>
        <p:txBody>
          <a:bodyPr/>
          <a:lstStyle/>
          <a:p>
            <a:fld id="{7B685F70-8426-4B0F-80EB-25251D235EC7}" type="slidenum">
              <a:rPr lang="zh-CN" altLang="en-US" smtClean="0"/>
              <a:pPr/>
              <a:t>1</a:t>
            </a:fld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401851"/>
            <a:ext cx="692562" cy="207749"/>
          </a:xfrm>
        </p:spPr>
        <p:txBody>
          <a:bodyPr/>
          <a:lstStyle/>
          <a:p>
            <a:r>
              <a:rPr lang="en-US" altLang="zh-CN" smtClean="0"/>
              <a:t>June 2020</a:t>
            </a:r>
            <a:endParaRPr lang="zh-CN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2020-06-20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608066"/>
              </p:ext>
            </p:extLst>
          </p:nvPr>
        </p:nvGraphicFramePr>
        <p:xfrm>
          <a:off x="1152525" y="2998720"/>
          <a:ext cx="7391400" cy="22804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Yifan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Zhou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Meihong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Zhang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71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546523"/>
            <a:ext cx="7772400" cy="1066800"/>
          </a:xfrm>
        </p:spPr>
        <p:txBody>
          <a:bodyPr/>
          <a:lstStyle/>
          <a:p>
            <a:r>
              <a:rPr lang="en-US" altLang="zh-CN" sz="3600" dirty="0" smtClean="0"/>
              <a:t>Introduction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443990"/>
            <a:ext cx="7772400" cy="4114800"/>
          </a:xfrm>
        </p:spPr>
        <p:txBody>
          <a:bodyPr/>
          <a:lstStyle/>
          <a:p>
            <a:r>
              <a:rPr lang="en-US" altLang="zh-CN" b="0" dirty="0" smtClean="0"/>
              <a:t>Terminology</a:t>
            </a:r>
          </a:p>
          <a:p>
            <a:pPr lvl="1"/>
            <a:r>
              <a:rPr lang="en-US" altLang="zh-CN" b="0" dirty="0" smtClean="0"/>
              <a:t>STR (simultaneous transmit and receive)</a:t>
            </a:r>
          </a:p>
          <a:p>
            <a:pPr lvl="2"/>
            <a:r>
              <a:rPr lang="en-US" altLang="zh-CN" sz="1500" b="0" dirty="0" smtClean="0"/>
              <a:t>An MLD </a:t>
            </a:r>
            <a:r>
              <a:rPr lang="en-US" altLang="zh-CN" sz="1500" dirty="0" smtClean="0"/>
              <a:t>that supports transmission on one link concurrent with reception on the other link for each pair of links</a:t>
            </a:r>
            <a:endParaRPr lang="en-US" altLang="zh-CN" sz="1500" b="0" dirty="0" smtClean="0"/>
          </a:p>
          <a:p>
            <a:pPr lvl="1"/>
            <a:r>
              <a:rPr lang="en-US" altLang="zh-CN" b="0" dirty="0" smtClean="0"/>
              <a:t>non-STR</a:t>
            </a:r>
          </a:p>
          <a:p>
            <a:pPr lvl="2"/>
            <a:r>
              <a:rPr lang="en-US" altLang="zh-CN" sz="1500" dirty="0"/>
              <a:t>An MLD that </a:t>
            </a:r>
            <a:r>
              <a:rPr lang="en-US" altLang="zh-CN" sz="1500" dirty="0" smtClean="0"/>
              <a:t>does not support </a:t>
            </a:r>
            <a:r>
              <a:rPr lang="en-US" altLang="zh-CN" sz="1500" dirty="0"/>
              <a:t>transmission on one link concurrent with reception on the other link for each pair of </a:t>
            </a:r>
            <a:r>
              <a:rPr lang="en-US" altLang="zh-CN" sz="1500" dirty="0" smtClean="0"/>
              <a:t>links</a:t>
            </a:r>
            <a:endParaRPr lang="en-US" altLang="zh-CN" sz="1500" b="0" dirty="0" smtClean="0"/>
          </a:p>
          <a:p>
            <a:r>
              <a:rPr lang="en-US" altLang="zh-CN" b="0" dirty="0" smtClean="0"/>
              <a:t>Different channel access mechanisms were proposed to synchronize PPDUs for non-STR MLD</a:t>
            </a:r>
          </a:p>
          <a:p>
            <a:pPr lvl="1"/>
            <a:r>
              <a:rPr lang="en-US" altLang="zh-CN" b="0" dirty="0" smtClean="0"/>
              <a:t>Fully synchronization transmission</a:t>
            </a:r>
          </a:p>
          <a:p>
            <a:pPr lvl="2"/>
            <a:r>
              <a:rPr lang="en-US" altLang="zh-CN" sz="1400" b="0" dirty="0" smtClean="0"/>
              <a:t>Opt 1: single primary link EDCA + other secondary links do PIFS access</a:t>
            </a:r>
          </a:p>
          <a:p>
            <a:pPr lvl="2"/>
            <a:r>
              <a:rPr lang="en-US" altLang="zh-CN" sz="1400" b="0" dirty="0" smtClean="0"/>
              <a:t>Opt 2: multiple primary links EDCA + primary links can also do PIFS access</a:t>
            </a:r>
          </a:p>
          <a:p>
            <a:pPr lvl="3"/>
            <a:r>
              <a:rPr lang="en-US" altLang="zh-CN" sz="1400" dirty="0" smtClean="0"/>
              <a:t>This option has fairness issues (detail explanation is in the next page)</a:t>
            </a:r>
          </a:p>
          <a:p>
            <a:pPr lvl="3"/>
            <a:r>
              <a:rPr lang="en-US" altLang="zh-CN" sz="1400" dirty="0" smtClean="0">
                <a:solidFill>
                  <a:srgbClr val="C00000"/>
                </a:solidFill>
              </a:rPr>
              <a:t>Opt 2.1: multiple primary link + PIFS access + fairness compensation</a:t>
            </a:r>
          </a:p>
          <a:p>
            <a:pPr lvl="1"/>
            <a:r>
              <a:rPr lang="en-US" altLang="zh-CN" b="0" dirty="0" smtClean="0"/>
              <a:t>End time aligned </a:t>
            </a:r>
            <a:r>
              <a:rPr lang="en-US" altLang="zh-CN" dirty="0" smtClean="0"/>
              <a:t>transmission</a:t>
            </a:r>
          </a:p>
          <a:p>
            <a:pPr lvl="2"/>
            <a:r>
              <a:rPr lang="en-US" altLang="zh-CN" sz="1400" b="0" dirty="0" smtClean="0"/>
              <a:t>Opt 3: Independent Access on each link</a:t>
            </a:r>
          </a:p>
          <a:p>
            <a:r>
              <a:rPr lang="en-US" altLang="zh-CN" b="0" dirty="0" smtClean="0"/>
              <a:t>In this contribution, we discuss the channel access mechanisms for non-STR MLD in order to guarantee the fairness.</a:t>
            </a:r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129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Recap: Fairness Issues for Fully Synchronized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Fairness Issues: </a:t>
            </a:r>
            <a:r>
              <a:rPr lang="en-US" altLang="zh-CN" b="0" dirty="0" smtClean="0"/>
              <a:t>for </a:t>
            </a:r>
            <a:r>
              <a:rPr lang="en-US" altLang="zh-CN" b="0" dirty="0"/>
              <a:t>fully synchronized transmission, allowing full </a:t>
            </a:r>
            <a:r>
              <a:rPr lang="en-US" altLang="zh-CN" b="0" dirty="0" err="1"/>
              <a:t>backoff</a:t>
            </a:r>
            <a:r>
              <a:rPr lang="en-US" altLang="zh-CN" b="0" dirty="0"/>
              <a:t> on one link and PIFS access </a:t>
            </a:r>
            <a:r>
              <a:rPr lang="en-US" altLang="zh-CN" b="0" dirty="0" smtClean="0"/>
              <a:t>on </a:t>
            </a:r>
            <a:r>
              <a:rPr lang="en-US" altLang="zh-CN" b="0" dirty="0"/>
              <a:t>another link provides more channel access opportunities for MLD than that for legacy devices.</a:t>
            </a:r>
          </a:p>
          <a:p>
            <a:r>
              <a:rPr lang="en-US" altLang="zh-CN" b="0" dirty="0" smtClean="0"/>
              <a:t>Different </a:t>
            </a:r>
            <a:r>
              <a:rPr lang="en-US" altLang="zh-CN" b="0" dirty="0"/>
              <a:t>Synchronized Transmission Channel Access </a:t>
            </a:r>
            <a:r>
              <a:rPr lang="en-US" altLang="zh-CN" b="0" dirty="0" smtClean="0"/>
              <a:t>methods regarding </a:t>
            </a:r>
            <a:r>
              <a:rPr lang="en-US" altLang="zh-CN" b="0" dirty="0"/>
              <a:t>fairness </a:t>
            </a:r>
            <a:r>
              <a:rPr lang="en-US" altLang="zh-CN" b="0" dirty="0" smtClean="0"/>
              <a:t>have been proposed.</a:t>
            </a:r>
          </a:p>
          <a:p>
            <a:pPr lvl="1"/>
            <a:r>
              <a:rPr lang="en-US" altLang="zh-CN" b="0" dirty="0" smtClean="0"/>
              <a:t>Opt.1:  Remain </a:t>
            </a:r>
            <a:r>
              <a:rPr lang="en-US" altLang="zh-CN" b="0" dirty="0" err="1" smtClean="0"/>
              <a:t>backoff</a:t>
            </a:r>
            <a:r>
              <a:rPr lang="en-US" altLang="zh-CN" b="0" dirty="0" smtClean="0"/>
              <a:t> counter threshold for limiting PIFS access along with PD/NAV check [1]</a:t>
            </a:r>
          </a:p>
          <a:p>
            <a:pPr lvl="1"/>
            <a:r>
              <a:rPr lang="en-US" altLang="zh-CN" dirty="0" smtClean="0"/>
              <a:t>Opt.2: Toggle full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link [2]</a:t>
            </a:r>
          </a:p>
          <a:p>
            <a:pPr lvl="1"/>
            <a:r>
              <a:rPr lang="en-US" altLang="zh-CN" dirty="0" smtClean="0"/>
              <a:t>Opt.3:  Store the remain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counter for PIFS access. The suspended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counter value is added in the next EDCA transmission [2][3].</a:t>
            </a:r>
          </a:p>
          <a:p>
            <a:r>
              <a:rPr lang="en-US" altLang="zh-CN" b="0" dirty="0" smtClean="0"/>
              <a:t>Fairness issues are not the first time to be discussed in IEEE 802.11 spec.</a:t>
            </a:r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1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Recap: MU EDCA for fairness issues in 802.11ax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Fairness Issues in 802.11ax</a:t>
            </a:r>
            <a:r>
              <a:rPr lang="en-US" altLang="zh-CN" b="0" dirty="0" smtClean="0"/>
              <a:t>: HE STAs have more channel access opportunities due to the trigger based channel access methods besides EDCA than legacy STAs.</a:t>
            </a:r>
          </a:p>
          <a:p>
            <a:pPr lvl="1"/>
            <a:r>
              <a:rPr lang="en-US" altLang="zh-CN" dirty="0" smtClean="0"/>
              <a:t>Similar with what we have for fully sync. </a:t>
            </a:r>
            <a:r>
              <a:rPr lang="en-US" altLang="zh-CN" dirty="0"/>
              <a:t>t</a:t>
            </a:r>
            <a:r>
              <a:rPr lang="en-US" altLang="zh-CN" dirty="0" smtClean="0"/>
              <a:t>ransmission as MLDs acquiring more channel access chances than legacy devices due to PIFS access besides EDCA.</a:t>
            </a:r>
            <a:endParaRPr lang="en-US" altLang="zh-CN" b="0" dirty="0" smtClean="0"/>
          </a:p>
          <a:p>
            <a:r>
              <a:rPr lang="en-US" altLang="zh-CN" b="0" dirty="0" smtClean="0"/>
              <a:t>Solutions already in 802.11ax: To define </a:t>
            </a:r>
            <a:r>
              <a:rPr lang="en-US" altLang="zh-CN" dirty="0" smtClean="0"/>
              <a:t>MU EDCA parameters </a:t>
            </a:r>
            <a:r>
              <a:rPr lang="en-US" altLang="zh-CN" b="0" dirty="0" smtClean="0"/>
              <a:t>for non-AP HE STA that receives a Basic Trigger frame that contains a User Info field addressed to the STA. (See Section 26.2.7 in Draft P802.11ax_D6.0)</a:t>
            </a:r>
          </a:p>
          <a:p>
            <a:pPr lvl="1"/>
            <a:r>
              <a:rPr lang="en-US" altLang="zh-CN" dirty="0" smtClean="0"/>
              <a:t>The HE STA shall update its </a:t>
            </a:r>
            <a:r>
              <a:rPr lang="en-US" altLang="zh-CN" dirty="0" err="1" smtClean="0"/>
              <a:t>CWmin</a:t>
            </a:r>
            <a:r>
              <a:rPr lang="en-US" altLang="zh-CN" dirty="0" smtClean="0"/>
              <a:t>[AC], </a:t>
            </a:r>
            <a:r>
              <a:rPr lang="en-US" altLang="zh-CN" dirty="0" err="1" smtClean="0"/>
              <a:t>CWmax</a:t>
            </a:r>
            <a:r>
              <a:rPr lang="en-US" altLang="zh-CN" dirty="0" smtClean="0"/>
              <a:t>[AC], AIFSN[AC] and </a:t>
            </a:r>
            <a:r>
              <a:rPr lang="en-US" altLang="zh-CN" dirty="0" err="1" smtClean="0"/>
              <a:t>MUEDCATimer</a:t>
            </a:r>
            <a:r>
              <a:rPr lang="en-US" altLang="zh-CN" dirty="0" smtClean="0"/>
              <a:t>[AC] state variables.</a:t>
            </a:r>
          </a:p>
          <a:p>
            <a:r>
              <a:rPr lang="en-US" altLang="zh-CN" b="0" dirty="0" smtClean="0"/>
              <a:t>For now, we can follow the direction of MU EDCA channel access mechanisms to propose the fairness compensation methods for PIFS access.</a:t>
            </a:r>
          </a:p>
          <a:p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68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56409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 1: Fairness Compensation Methods </a:t>
            </a:r>
            <a:r>
              <a:rPr lang="en-US" altLang="zh-CN" dirty="0"/>
              <a:t>for PIFS </a:t>
            </a:r>
            <a:r>
              <a:rPr lang="en-US" altLang="zh-CN" dirty="0" smtClean="0"/>
              <a:t>access - non-STR EDCA Parameters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0965" y="1638728"/>
            <a:ext cx="7922896" cy="4114800"/>
          </a:xfrm>
        </p:spPr>
        <p:txBody>
          <a:bodyPr/>
          <a:lstStyle/>
          <a:p>
            <a:r>
              <a:rPr lang="en-US" altLang="zh-CN" sz="1500" b="0" dirty="0" smtClean="0"/>
              <a:t>Based on what we have in 802.11ax as MU EDCA channel access mechanism, we propose to define a new EDCA parameters set and a </a:t>
            </a:r>
            <a:r>
              <a:rPr lang="en-US" altLang="zh-CN" sz="1500" b="0" dirty="0"/>
              <a:t>new timer which </a:t>
            </a:r>
            <a:r>
              <a:rPr lang="en-US" altLang="zh-CN" sz="1500" b="0" dirty="0" smtClean="0"/>
              <a:t>can be named </a:t>
            </a:r>
            <a:r>
              <a:rPr lang="en-US" altLang="zh-CN" sz="1500" dirty="0" smtClean="0"/>
              <a:t>as non-STR EDCA Parameters set</a:t>
            </a:r>
            <a:r>
              <a:rPr lang="en-US" altLang="zh-CN" sz="1500" b="0" dirty="0" smtClean="0"/>
              <a:t> and </a:t>
            </a:r>
            <a:r>
              <a:rPr lang="en-US" altLang="zh-CN" sz="1500" dirty="0" err="1" smtClean="0"/>
              <a:t>PIFSAccessTimer</a:t>
            </a:r>
            <a:r>
              <a:rPr lang="en-US" altLang="zh-CN" sz="1500" dirty="0" smtClean="0"/>
              <a:t>[AC]</a:t>
            </a:r>
            <a:r>
              <a:rPr lang="en-US" altLang="zh-CN" sz="1500" b="0" dirty="0" smtClean="0"/>
              <a:t>.</a:t>
            </a:r>
          </a:p>
          <a:p>
            <a:r>
              <a:rPr lang="en-US" altLang="zh-CN" sz="1500" b="0" dirty="0" smtClean="0"/>
              <a:t>Each link performs Independent EDCA. If </a:t>
            </a:r>
            <a:r>
              <a:rPr lang="en-US" altLang="zh-CN" sz="1500" b="0" dirty="0" err="1" smtClean="0"/>
              <a:t>backoff</a:t>
            </a:r>
            <a:r>
              <a:rPr lang="en-US" altLang="zh-CN" sz="1500" b="0" dirty="0" smtClean="0"/>
              <a:t> on one link completes for sync. transmission and PIFS check passes on other links, all these links change the EDCA parameters set to non-STR EDCA parameters set for the next transmission during </a:t>
            </a:r>
            <a:r>
              <a:rPr lang="en-US" altLang="zh-CN" sz="1500" b="0" dirty="0" err="1"/>
              <a:t>PIFSAccessTimer</a:t>
            </a:r>
            <a:r>
              <a:rPr lang="en-US" altLang="zh-CN" sz="1500" b="0" dirty="0"/>
              <a:t>[AC]</a:t>
            </a:r>
            <a:r>
              <a:rPr lang="en-US" altLang="zh-CN" sz="1500" b="0" dirty="0" smtClean="0"/>
              <a:t>.</a:t>
            </a:r>
          </a:p>
          <a:p>
            <a:pPr lvl="1"/>
            <a:r>
              <a:rPr lang="en-US" altLang="zh-CN" sz="1200" b="0" dirty="0" err="1" smtClean="0"/>
              <a:t>PIFSAccessTimer</a:t>
            </a:r>
            <a:r>
              <a:rPr lang="en-US" altLang="zh-CN" sz="1200" b="0" dirty="0" smtClean="0"/>
              <a:t>[AC] as the time of applying </a:t>
            </a:r>
            <a:r>
              <a:rPr lang="en-US" altLang="zh-CN" sz="1200" dirty="0"/>
              <a:t>non-STR EDCA parameters </a:t>
            </a:r>
            <a:r>
              <a:rPr lang="en-US" altLang="zh-CN" sz="1200" dirty="0" smtClean="0"/>
              <a:t>set</a:t>
            </a:r>
          </a:p>
          <a:p>
            <a:pPr lvl="1"/>
            <a:r>
              <a:rPr lang="en-US" altLang="zh-CN" sz="1200" b="0" dirty="0" smtClean="0"/>
              <a:t>E.g., </a:t>
            </a:r>
            <a:r>
              <a:rPr lang="en-US" altLang="zh-CN" sz="1200" dirty="0">
                <a:solidFill>
                  <a:srgbClr val="C00000"/>
                </a:solidFill>
              </a:rPr>
              <a:t>Once the </a:t>
            </a:r>
            <a:r>
              <a:rPr lang="en-US" altLang="zh-CN" sz="1200" dirty="0" smtClean="0">
                <a:solidFill>
                  <a:srgbClr val="C00000"/>
                </a:solidFill>
              </a:rPr>
              <a:t>AP </a:t>
            </a:r>
            <a:r>
              <a:rPr lang="en-US" altLang="zh-CN" sz="1200" dirty="0">
                <a:solidFill>
                  <a:srgbClr val="C00000"/>
                </a:solidFill>
              </a:rPr>
              <a:t>1 has full </a:t>
            </a:r>
            <a:r>
              <a:rPr lang="en-US" altLang="zh-CN" sz="1200" dirty="0" err="1" smtClean="0">
                <a:solidFill>
                  <a:srgbClr val="C00000"/>
                </a:solidFill>
              </a:rPr>
              <a:t>backoff</a:t>
            </a:r>
            <a:r>
              <a:rPr lang="en-US" altLang="zh-CN" sz="1200" dirty="0" smtClean="0">
                <a:solidFill>
                  <a:srgbClr val="C00000"/>
                </a:solidFill>
              </a:rPr>
              <a:t> and AP </a:t>
            </a:r>
            <a:r>
              <a:rPr lang="en-US" altLang="zh-CN" sz="1200" dirty="0">
                <a:solidFill>
                  <a:srgbClr val="C00000"/>
                </a:solidFill>
              </a:rPr>
              <a:t>2 has used the PIFS </a:t>
            </a:r>
            <a:r>
              <a:rPr lang="en-US" altLang="zh-CN" sz="1200" dirty="0" smtClean="0">
                <a:solidFill>
                  <a:srgbClr val="C00000"/>
                </a:solidFill>
              </a:rPr>
              <a:t>access, </a:t>
            </a:r>
            <a:r>
              <a:rPr lang="en-US" altLang="zh-CN" sz="1200" dirty="0">
                <a:solidFill>
                  <a:srgbClr val="C00000"/>
                </a:solidFill>
              </a:rPr>
              <a:t>during the </a:t>
            </a:r>
            <a:r>
              <a:rPr lang="en-US" altLang="zh-CN" sz="1200" dirty="0" err="1">
                <a:solidFill>
                  <a:srgbClr val="C00000"/>
                </a:solidFill>
              </a:rPr>
              <a:t>PIFSAccessTimer</a:t>
            </a:r>
            <a:r>
              <a:rPr lang="en-US" altLang="zh-CN" sz="1200" dirty="0">
                <a:solidFill>
                  <a:srgbClr val="C00000"/>
                </a:solidFill>
              </a:rPr>
              <a:t>[AC], non-STR EDCA parameters </a:t>
            </a:r>
            <a:r>
              <a:rPr lang="en-US" altLang="zh-CN" sz="1200" dirty="0" smtClean="0">
                <a:solidFill>
                  <a:srgbClr val="C00000"/>
                </a:solidFill>
              </a:rPr>
              <a:t>set is </a:t>
            </a:r>
            <a:r>
              <a:rPr lang="en-US" altLang="zh-CN" sz="1200" dirty="0">
                <a:solidFill>
                  <a:srgbClr val="C00000"/>
                </a:solidFill>
              </a:rPr>
              <a:t>applied </a:t>
            </a:r>
            <a:r>
              <a:rPr lang="en-US" altLang="zh-CN" sz="1200" dirty="0" smtClean="0">
                <a:solidFill>
                  <a:srgbClr val="C00000"/>
                </a:solidFill>
              </a:rPr>
              <a:t>for both AP 1 and AP 2 for </a:t>
            </a:r>
            <a:r>
              <a:rPr lang="en-US" altLang="zh-CN" sz="1200" dirty="0">
                <a:solidFill>
                  <a:srgbClr val="C00000"/>
                </a:solidFill>
              </a:rPr>
              <a:t>the next transmission</a:t>
            </a:r>
            <a:r>
              <a:rPr lang="en-US" altLang="zh-CN" dirty="0"/>
              <a:t>.</a:t>
            </a:r>
          </a:p>
          <a:p>
            <a:pPr lvl="1"/>
            <a:endParaRPr lang="en-US" altLang="zh-CN" b="0" dirty="0" smtClean="0"/>
          </a:p>
          <a:p>
            <a:endParaRPr lang="en-US" altLang="zh-CN" sz="1500" b="0" dirty="0" smtClean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214" y="3741294"/>
            <a:ext cx="8331605" cy="267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6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 1: Fairness Compensation Methods for PIFS access - non-STR EDCA Parameters </a:t>
            </a:r>
            <a:r>
              <a:rPr lang="en-US" altLang="zh-CN" dirty="0" smtClean="0"/>
              <a:t>set (Cont</a:t>
            </a:r>
            <a:r>
              <a:rPr lang="en-US" altLang="zh-CN" dirty="0"/>
              <a:t>.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Discussion about </a:t>
            </a:r>
            <a:r>
              <a:rPr lang="en-US" altLang="zh-CN" b="0" dirty="0" err="1"/>
              <a:t>PIFSAccessTimer</a:t>
            </a:r>
            <a:r>
              <a:rPr lang="en-US" altLang="zh-CN" b="0" dirty="0"/>
              <a:t>[AC]</a:t>
            </a:r>
            <a:r>
              <a:rPr lang="en-US" altLang="zh-CN" b="0" dirty="0" smtClean="0"/>
              <a:t> </a:t>
            </a:r>
          </a:p>
          <a:p>
            <a:pPr lvl="1"/>
            <a:r>
              <a:rPr lang="en-US" altLang="zh-CN" dirty="0" smtClean="0"/>
              <a:t>Each link has its own </a:t>
            </a:r>
            <a:r>
              <a:rPr lang="en-US" altLang="zh-CN" dirty="0" err="1"/>
              <a:t>PIFSAccessTimer</a:t>
            </a:r>
            <a:r>
              <a:rPr lang="en-US" altLang="zh-CN" dirty="0"/>
              <a:t>[AC</a:t>
            </a:r>
            <a:r>
              <a:rPr lang="en-US" altLang="zh-CN" dirty="0" smtClean="0"/>
              <a:t>] value?</a:t>
            </a:r>
          </a:p>
          <a:p>
            <a:pPr lvl="2"/>
            <a:r>
              <a:rPr lang="en-US" altLang="zh-CN" sz="1200" dirty="0" err="1"/>
              <a:t>PIFSAccessTimer</a:t>
            </a:r>
            <a:r>
              <a:rPr lang="en-US" altLang="zh-CN" sz="1200" dirty="0"/>
              <a:t>[AC</a:t>
            </a:r>
            <a:r>
              <a:rPr lang="en-US" altLang="zh-CN" sz="1200" dirty="0" smtClean="0"/>
              <a:t>] is link based (Preferred).</a:t>
            </a:r>
          </a:p>
          <a:p>
            <a:pPr lvl="2"/>
            <a:r>
              <a:rPr lang="en-US" altLang="zh-CN" sz="1200" dirty="0" err="1"/>
              <a:t>PIFSAccessTimer</a:t>
            </a:r>
            <a:r>
              <a:rPr lang="en-US" altLang="zh-CN" sz="1200" dirty="0"/>
              <a:t>[AC</a:t>
            </a:r>
            <a:r>
              <a:rPr lang="en-US" altLang="zh-CN" sz="1200" dirty="0" smtClean="0"/>
              <a:t>] is MLD based.</a:t>
            </a:r>
          </a:p>
          <a:p>
            <a:pPr lvl="1"/>
            <a:r>
              <a:rPr lang="en-US" altLang="zh-CN" b="0" dirty="0" smtClean="0"/>
              <a:t>About the decreasing rule</a:t>
            </a:r>
          </a:p>
          <a:p>
            <a:pPr lvl="2"/>
            <a:r>
              <a:rPr lang="en-US" altLang="zh-CN" sz="1200" b="0" dirty="0" smtClean="0"/>
              <a:t>The timer decreases by time regardless of the channel state, aligned with </a:t>
            </a:r>
            <a:r>
              <a:rPr lang="en-US" altLang="zh-CN" sz="1200" b="0" dirty="0" err="1" smtClean="0"/>
              <a:t>MUEDCATimer</a:t>
            </a:r>
            <a:r>
              <a:rPr lang="en-US" altLang="zh-CN" sz="1200" b="0" dirty="0" smtClean="0"/>
              <a:t>[AC] (Preferred).</a:t>
            </a:r>
          </a:p>
          <a:p>
            <a:pPr lvl="2"/>
            <a:r>
              <a:rPr lang="en-US" altLang="zh-CN" sz="1200" dirty="0" smtClean="0"/>
              <a:t>The timer decreases when the channel is idle, same as the </a:t>
            </a:r>
            <a:r>
              <a:rPr lang="en-US" altLang="zh-CN" sz="1200" dirty="0" err="1" smtClean="0"/>
              <a:t>backoff</a:t>
            </a:r>
            <a:r>
              <a:rPr lang="en-US" altLang="zh-CN" sz="1200" dirty="0" smtClean="0"/>
              <a:t> counter.</a:t>
            </a:r>
          </a:p>
          <a:p>
            <a:pPr lvl="1"/>
            <a:r>
              <a:rPr lang="en-US" altLang="zh-CN" b="0" dirty="0" smtClean="0"/>
              <a:t>If one link is still in back off when its </a:t>
            </a:r>
            <a:r>
              <a:rPr lang="en-US" altLang="zh-CN" dirty="0" err="1" smtClean="0"/>
              <a:t>PIFSAccessTimer</a:t>
            </a:r>
            <a:r>
              <a:rPr lang="en-US" altLang="zh-CN" dirty="0" smtClean="0"/>
              <a:t>[AC] reaches 0, the device can change back to EDCA parameters set while remaining the ongoing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counter value.</a:t>
            </a:r>
          </a:p>
          <a:p>
            <a:pPr lvl="1"/>
            <a:r>
              <a:rPr lang="en-US" altLang="zh-CN" dirty="0" smtClean="0"/>
              <a:t>If one link applies PIFS access during </a:t>
            </a:r>
            <a:r>
              <a:rPr lang="en-US" altLang="zh-CN" dirty="0" err="1"/>
              <a:t>PIFSAccessTimer</a:t>
            </a:r>
            <a:r>
              <a:rPr lang="en-US" altLang="zh-CN" dirty="0"/>
              <a:t>[AC</a:t>
            </a:r>
            <a:r>
              <a:rPr lang="en-US" altLang="zh-CN" dirty="0" smtClean="0"/>
              <a:t>], its </a:t>
            </a:r>
            <a:r>
              <a:rPr lang="en-US" altLang="zh-CN" dirty="0" err="1"/>
              <a:t>PIFSAccessTimer</a:t>
            </a:r>
            <a:r>
              <a:rPr lang="en-US" altLang="zh-CN" dirty="0"/>
              <a:t>[AC</a:t>
            </a:r>
            <a:r>
              <a:rPr lang="en-US" altLang="zh-CN" dirty="0" smtClean="0"/>
              <a:t>] will be refreshed.</a:t>
            </a:r>
          </a:p>
          <a:p>
            <a:pPr lvl="2"/>
            <a:r>
              <a:rPr lang="en-US" altLang="zh-CN" sz="1200" dirty="0" smtClean="0"/>
              <a:t>The link which completes </a:t>
            </a:r>
            <a:r>
              <a:rPr lang="en-US" altLang="zh-CN" sz="1200" dirty="0" err="1" smtClean="0"/>
              <a:t>backoff</a:t>
            </a:r>
            <a:r>
              <a:rPr lang="en-US" altLang="zh-CN" sz="1200" dirty="0" smtClean="0"/>
              <a:t> procedure resulting in other links PIFS accessing should set </a:t>
            </a:r>
            <a:r>
              <a:rPr lang="en-US" altLang="zh-CN" sz="1200" dirty="0"/>
              <a:t>up </a:t>
            </a:r>
            <a:r>
              <a:rPr lang="en-US" altLang="zh-CN" sz="1200" dirty="0" err="1"/>
              <a:t>PIFSAccessTimer</a:t>
            </a:r>
            <a:r>
              <a:rPr lang="en-US" altLang="zh-CN" sz="1200" dirty="0"/>
              <a:t>[AC</a:t>
            </a:r>
            <a:r>
              <a:rPr lang="en-US" altLang="zh-CN" sz="1200" dirty="0" smtClean="0"/>
              <a:t>] or refresh it if the timer is non-zero.</a:t>
            </a:r>
          </a:p>
          <a:p>
            <a:pPr lvl="1"/>
            <a:r>
              <a:rPr lang="en-US" altLang="zh-CN" dirty="0"/>
              <a:t>AP can broadcast </a:t>
            </a:r>
            <a:r>
              <a:rPr lang="en-US" altLang="zh-CN" dirty="0" smtClean="0"/>
              <a:t>its non-STR EDCA Parameters set and </a:t>
            </a:r>
            <a:r>
              <a:rPr lang="en-US" altLang="zh-CN" dirty="0" err="1"/>
              <a:t>PIFSAccessTimer</a:t>
            </a:r>
            <a:r>
              <a:rPr lang="en-US" altLang="zh-CN" dirty="0"/>
              <a:t>[AC]  in beacon frames or in probe </a:t>
            </a:r>
            <a:r>
              <a:rPr lang="en-US" altLang="zh-CN" dirty="0" smtClean="0"/>
              <a:t>response/request</a:t>
            </a:r>
          </a:p>
          <a:p>
            <a:pPr lvl="2"/>
            <a:r>
              <a:rPr lang="en-US" altLang="zh-CN" sz="1200" dirty="0" smtClean="0"/>
              <a:t>Both </a:t>
            </a:r>
            <a:r>
              <a:rPr lang="en-US" altLang="zh-CN" sz="1200" dirty="0"/>
              <a:t>non-STR EDCA Parameters set and </a:t>
            </a:r>
            <a:r>
              <a:rPr lang="en-US" altLang="zh-CN" sz="1200" dirty="0" err="1"/>
              <a:t>PIFSAccessTimer</a:t>
            </a:r>
            <a:r>
              <a:rPr lang="en-US" altLang="zh-CN" sz="1200" dirty="0"/>
              <a:t>[AC] </a:t>
            </a:r>
            <a:r>
              <a:rPr lang="en-US" altLang="zh-CN" sz="1200" dirty="0" smtClean="0"/>
              <a:t> can have default values.</a:t>
            </a:r>
            <a:endParaRPr lang="en-US" altLang="zh-CN" sz="1200" dirty="0"/>
          </a:p>
          <a:p>
            <a:pPr lvl="1"/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11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2:</a:t>
            </a:r>
            <a:r>
              <a:rPr lang="en-US" altLang="zh-CN" dirty="0"/>
              <a:t> Fairness Compensation Methods for PIFS access </a:t>
            </a:r>
            <a:r>
              <a:rPr lang="en-US" altLang="zh-CN" dirty="0" smtClean="0"/>
              <a:t>– </a:t>
            </a:r>
            <a:r>
              <a:rPr lang="en-US" altLang="zh-CN" dirty="0" err="1" smtClean="0"/>
              <a:t>DisallowTimer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621250"/>
            <a:ext cx="7772400" cy="4114800"/>
          </a:xfrm>
        </p:spPr>
        <p:txBody>
          <a:bodyPr/>
          <a:lstStyle/>
          <a:p>
            <a:r>
              <a:rPr lang="en-US" altLang="zh-CN" b="0" dirty="0" smtClean="0"/>
              <a:t>In </a:t>
            </a:r>
            <a:r>
              <a:rPr lang="en-US" altLang="zh-CN" b="0" dirty="0" smtClean="0"/>
              <a:t>order to limit the PIFS access behaviors, </a:t>
            </a:r>
            <a:r>
              <a:rPr lang="en-US" altLang="zh-CN" b="0" dirty="0" smtClean="0"/>
              <a:t>we </a:t>
            </a:r>
            <a:r>
              <a:rPr lang="en-US" altLang="zh-CN" b="0" dirty="0" smtClean="0"/>
              <a:t>propose to define a new timer which can be named as </a:t>
            </a:r>
            <a:r>
              <a:rPr lang="en-US" altLang="zh-CN" dirty="0" err="1" smtClean="0"/>
              <a:t>DisallowTimer</a:t>
            </a:r>
            <a:r>
              <a:rPr lang="en-US" altLang="zh-CN" dirty="0" smtClean="0"/>
              <a:t>[AC</a:t>
            </a:r>
            <a:r>
              <a:rPr lang="en-US" altLang="zh-CN" dirty="0" smtClean="0"/>
              <a:t>]</a:t>
            </a:r>
            <a:r>
              <a:rPr lang="en-US" altLang="zh-CN" b="0" dirty="0" smtClean="0"/>
              <a:t>.</a:t>
            </a:r>
          </a:p>
          <a:p>
            <a:pPr lvl="1"/>
            <a:r>
              <a:rPr lang="en-US" altLang="zh-CN" dirty="0" smtClean="0"/>
              <a:t>Simpler and cleaner than proposal 1.</a:t>
            </a:r>
            <a:endParaRPr lang="en-US" altLang="zh-CN" b="0" dirty="0" smtClean="0"/>
          </a:p>
          <a:p>
            <a:r>
              <a:rPr lang="en-US" altLang="zh-CN" b="0" dirty="0" smtClean="0"/>
              <a:t>Each </a:t>
            </a:r>
            <a:r>
              <a:rPr lang="en-US" altLang="zh-CN" b="0" dirty="0"/>
              <a:t>link performs Independent </a:t>
            </a:r>
            <a:r>
              <a:rPr lang="en-US" altLang="zh-CN" b="0" dirty="0" smtClean="0"/>
              <a:t>EDCA. If </a:t>
            </a:r>
            <a:r>
              <a:rPr lang="en-US" altLang="zh-CN" b="0" dirty="0"/>
              <a:t>one link is PIFS access for the last sync. transmission, </a:t>
            </a:r>
            <a:r>
              <a:rPr lang="en-US" altLang="zh-CN" b="0" dirty="0" smtClean="0"/>
              <a:t>set a </a:t>
            </a:r>
            <a:r>
              <a:rPr lang="en-US" altLang="zh-CN" b="0" dirty="0" err="1" smtClean="0"/>
              <a:t>DisallowTimer</a:t>
            </a:r>
            <a:r>
              <a:rPr lang="en-US" altLang="zh-CN" b="0" dirty="0" smtClean="0"/>
              <a:t>[AC] during which </a:t>
            </a:r>
            <a:r>
              <a:rPr lang="en-US" altLang="zh-CN" b="0" dirty="0"/>
              <a:t>PIFS access in not allowed on this </a:t>
            </a:r>
            <a:r>
              <a:rPr lang="en-US" altLang="zh-CN" b="0" dirty="0" smtClean="0"/>
              <a:t>link.</a:t>
            </a:r>
          </a:p>
          <a:p>
            <a:pPr lvl="1"/>
            <a:r>
              <a:rPr lang="en-US" altLang="zh-CN" sz="1200" dirty="0" err="1"/>
              <a:t>DisallowTimer</a:t>
            </a:r>
            <a:r>
              <a:rPr lang="en-US" altLang="zh-CN" sz="1200" dirty="0"/>
              <a:t>[AC] </a:t>
            </a:r>
            <a:r>
              <a:rPr lang="en-US" altLang="zh-CN" sz="1200" dirty="0" smtClean="0"/>
              <a:t>can have default values. Additionally, it can </a:t>
            </a:r>
            <a:r>
              <a:rPr lang="en-US" altLang="zh-CN" sz="1200" dirty="0"/>
              <a:t>be set and broadcasted by AP in beacons or Probe </a:t>
            </a:r>
            <a:r>
              <a:rPr lang="en-US" altLang="zh-CN" sz="1200" dirty="0" smtClean="0"/>
              <a:t>response/request.</a:t>
            </a:r>
          </a:p>
          <a:p>
            <a:pPr lvl="1"/>
            <a:r>
              <a:rPr lang="en-US" altLang="zh-CN" sz="1200" dirty="0"/>
              <a:t>The timer decreases by time regardless of the channel </a:t>
            </a:r>
            <a:r>
              <a:rPr lang="en-US" altLang="zh-CN" sz="1200" dirty="0" smtClean="0"/>
              <a:t>state or </a:t>
            </a:r>
            <a:r>
              <a:rPr lang="en-US" altLang="zh-CN" sz="1200" dirty="0"/>
              <a:t>decreases when the channel is idle</a:t>
            </a:r>
            <a:endParaRPr lang="en-US" altLang="zh-CN" sz="1200" dirty="0" smtClean="0"/>
          </a:p>
          <a:p>
            <a:r>
              <a:rPr lang="en-US" altLang="zh-CN" b="0" dirty="0"/>
              <a:t>The link can do PIFS access when </a:t>
            </a:r>
            <a:r>
              <a:rPr lang="en-US" altLang="zh-CN" b="0" dirty="0" err="1"/>
              <a:t>DisallowTimer</a:t>
            </a:r>
            <a:r>
              <a:rPr lang="en-US" altLang="zh-CN" b="0" dirty="0"/>
              <a:t>[AC]</a:t>
            </a:r>
            <a:r>
              <a:rPr lang="en-US" altLang="zh-CN" b="0" dirty="0" smtClean="0"/>
              <a:t> </a:t>
            </a:r>
            <a:r>
              <a:rPr lang="en-US" altLang="zh-CN" b="0" dirty="0"/>
              <a:t>value reaches 0.</a:t>
            </a:r>
          </a:p>
          <a:p>
            <a:endParaRPr lang="en-US" altLang="zh-CN" b="0" dirty="0"/>
          </a:p>
          <a:p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073" y="4388389"/>
            <a:ext cx="6831853" cy="208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5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For 802.11ax, MU EDCA parameters are defined to solve the fairness issues that HE STAs acquiring more channel access opportunities than legacy STAs.</a:t>
            </a:r>
          </a:p>
          <a:p>
            <a:r>
              <a:rPr lang="en-US" altLang="zh-CN" b="0" dirty="0" smtClean="0"/>
              <a:t>Following this direction, to </a:t>
            </a:r>
            <a:r>
              <a:rPr lang="en-US" altLang="zh-CN" b="0" dirty="0"/>
              <a:t>deal with </a:t>
            </a:r>
            <a:r>
              <a:rPr lang="en-US" altLang="zh-CN" b="0" dirty="0" smtClean="0"/>
              <a:t>similar fairness </a:t>
            </a:r>
            <a:r>
              <a:rPr lang="en-US" altLang="zh-CN" b="0" dirty="0"/>
              <a:t>issues </a:t>
            </a:r>
            <a:r>
              <a:rPr lang="en-US" altLang="zh-CN" b="0" dirty="0" smtClean="0"/>
              <a:t>in </a:t>
            </a:r>
            <a:r>
              <a:rPr lang="en-US" altLang="zh-CN" b="0" dirty="0"/>
              <a:t>fully synchronized transmission for constrained </a:t>
            </a:r>
            <a:r>
              <a:rPr lang="en-US" altLang="zh-CN" b="0" dirty="0" smtClean="0"/>
              <a:t>MLD, we propose to define a non-STR EDCA parameters set and a </a:t>
            </a:r>
            <a:r>
              <a:rPr lang="en-US" altLang="zh-CN" b="0" dirty="0" err="1" smtClean="0"/>
              <a:t>PIFSAccessTimer</a:t>
            </a:r>
            <a:r>
              <a:rPr lang="en-US" altLang="zh-CN" b="0" dirty="0" smtClean="0"/>
              <a:t>[AC].</a:t>
            </a:r>
          </a:p>
          <a:p>
            <a:pPr lvl="1"/>
            <a:r>
              <a:rPr lang="en-US" altLang="zh-CN" dirty="0"/>
              <a:t>If </a:t>
            </a:r>
            <a:r>
              <a:rPr lang="en-US" altLang="zh-CN" dirty="0" err="1"/>
              <a:t>backoff</a:t>
            </a:r>
            <a:r>
              <a:rPr lang="en-US" altLang="zh-CN" dirty="0"/>
              <a:t> on one link completes for sync. transmission </a:t>
            </a:r>
            <a:r>
              <a:rPr lang="en-US" altLang="zh-CN" dirty="0" smtClean="0"/>
              <a:t>and </a:t>
            </a:r>
            <a:r>
              <a:rPr lang="en-US" altLang="zh-CN" dirty="0"/>
              <a:t>PIFS check passes on other links, all these links change </a:t>
            </a:r>
            <a:r>
              <a:rPr lang="en-US" altLang="zh-CN" dirty="0" smtClean="0"/>
              <a:t>to </a:t>
            </a:r>
            <a:r>
              <a:rPr lang="en-US" altLang="zh-CN" dirty="0"/>
              <a:t>non-STR EDCA parameters set for the </a:t>
            </a:r>
            <a:r>
              <a:rPr lang="en-US" altLang="zh-CN" dirty="0" smtClean="0"/>
              <a:t>next transmission </a:t>
            </a:r>
            <a:r>
              <a:rPr lang="en-US" altLang="zh-CN" dirty="0"/>
              <a:t>during </a:t>
            </a:r>
            <a:r>
              <a:rPr lang="en-US" altLang="zh-CN" dirty="0" err="1"/>
              <a:t>PIFSAccessTimer</a:t>
            </a:r>
            <a:r>
              <a:rPr lang="en-US" altLang="zh-CN" dirty="0"/>
              <a:t>[AC</a:t>
            </a:r>
            <a:r>
              <a:rPr lang="en-US" altLang="zh-CN" dirty="0" smtClean="0"/>
              <a:t>].</a:t>
            </a:r>
            <a:endParaRPr lang="en-US" altLang="zh-CN" b="0" dirty="0" smtClean="0"/>
          </a:p>
          <a:p>
            <a:r>
              <a:rPr lang="en-US" altLang="zh-CN" b="0" dirty="0" smtClean="0"/>
              <a:t>As </a:t>
            </a:r>
            <a:r>
              <a:rPr lang="en-US" altLang="zh-CN" b="0" dirty="0" smtClean="0"/>
              <a:t>another simpler and </a:t>
            </a:r>
            <a:r>
              <a:rPr lang="en-US" altLang="zh-CN" b="0" dirty="0" smtClean="0"/>
              <a:t>cleaner </a:t>
            </a:r>
            <a:r>
              <a:rPr lang="en-US" altLang="zh-CN" b="0" dirty="0" smtClean="0"/>
              <a:t>option, </a:t>
            </a:r>
            <a:r>
              <a:rPr lang="en-US" altLang="zh-CN" b="0" dirty="0" smtClean="0"/>
              <a:t>we propose to define a </a:t>
            </a:r>
            <a:r>
              <a:rPr lang="en-US" altLang="zh-CN" b="0" dirty="0" err="1" smtClean="0"/>
              <a:t>Disallow</a:t>
            </a:r>
            <a:r>
              <a:rPr lang="en-US" altLang="zh-CN" b="0" dirty="0" err="1"/>
              <a:t>T</a:t>
            </a:r>
            <a:r>
              <a:rPr lang="en-US" altLang="zh-CN" b="0" dirty="0" err="1" smtClean="0"/>
              <a:t>imer</a:t>
            </a:r>
            <a:r>
              <a:rPr lang="en-US" altLang="zh-CN" b="0" dirty="0" smtClean="0"/>
              <a:t> to limit the PIFS access behaviors during which PIFS access is not allowed on that link.</a:t>
            </a:r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8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0" hangingPunct="0">
              <a:lnSpc>
                <a:spcPct val="150000"/>
              </a:lnSpc>
              <a:defRPr/>
            </a:pPr>
            <a:r>
              <a:rPr lang="en-US" altLang="zh-CN" sz="1600" b="0" dirty="0">
                <a:ea typeface="宋体" charset="-122"/>
              </a:rPr>
              <a:t>[1] </a:t>
            </a:r>
            <a:r>
              <a:rPr lang="en-US" altLang="zh-CN" sz="1600" b="0" dirty="0" smtClean="0">
                <a:ea typeface="宋体" charset="-122"/>
              </a:rPr>
              <a:t>IEEE802.11-20/26r6, “</a:t>
            </a:r>
            <a:r>
              <a:rPr lang="en-US" sz="1600" b="0" dirty="0"/>
              <a:t>MLO: Sync PPDUs</a:t>
            </a:r>
            <a:r>
              <a:rPr lang="en-US" altLang="zh-CN" sz="1600" b="0" dirty="0" smtClean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1600" b="0" dirty="0" smtClean="0">
                <a:ea typeface="宋体" charset="-122"/>
              </a:rPr>
              <a:t>[2] IEEE802.11-20/487r5, “</a:t>
            </a:r>
            <a:r>
              <a:rPr lang="en-US" sz="1600" b="0" dirty="0" smtClean="0"/>
              <a:t>Multiple Link Operation Follow Up</a:t>
            </a:r>
            <a:r>
              <a:rPr lang="en-US" altLang="zh-CN" sz="1600" b="0" dirty="0" smtClean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1600" b="0" dirty="0" smtClean="0">
                <a:ea typeface="宋体" charset="-122"/>
              </a:rPr>
              <a:t>[</a:t>
            </a:r>
            <a:r>
              <a:rPr lang="en-US" altLang="zh-CN" sz="1600" b="0" dirty="0">
                <a:ea typeface="宋体" charset="-122"/>
              </a:rPr>
              <a:t>3] </a:t>
            </a:r>
            <a:r>
              <a:rPr lang="en-US" altLang="zh-CN" sz="1600" b="0" dirty="0" smtClean="0">
                <a:ea typeface="宋体" charset="-122"/>
              </a:rPr>
              <a:t>IEEE802.11-20/638r0, “</a:t>
            </a:r>
            <a:r>
              <a:rPr lang="en-US" sz="1600" b="0" dirty="0" smtClean="0"/>
              <a:t>STR AP Sync. PPDU Transmission</a:t>
            </a:r>
            <a:r>
              <a:rPr lang="en-US" altLang="zh-CN" sz="1600" b="0" dirty="0" smtClean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endParaRPr lang="en-US" altLang="zh-CN" sz="1600" b="0" dirty="0">
              <a:ea typeface="宋体" charset="-122"/>
            </a:endParaRPr>
          </a:p>
          <a:p>
            <a:pPr eaLnBrk="0" hangingPunct="0">
              <a:lnSpc>
                <a:spcPct val="150000"/>
              </a:lnSpc>
              <a:defRPr/>
            </a:pPr>
            <a:endParaRPr lang="en-US" altLang="zh-CN" sz="1600" b="0" dirty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02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F158349-8E62-4E36-AEE3-E72424E4751D}" vid="{799AE7A2-DCD3-4CC6-B58E-A6575FF15567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14786</TotalTime>
  <Words>1153</Words>
  <Application>Microsoft Office PowerPoint</Application>
  <PresentationFormat>全屏显示(4:3)</PresentationFormat>
  <Paragraphs>116</Paragraphs>
  <Slides>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MS PGothic</vt:lpstr>
      <vt:lpstr>宋体</vt:lpstr>
      <vt:lpstr>Calibri</vt:lpstr>
      <vt:lpstr>Times New Roman</vt:lpstr>
      <vt:lpstr>IEEE</vt:lpstr>
      <vt:lpstr>Channel Access for Constrained MLD</vt:lpstr>
      <vt:lpstr>Introduction</vt:lpstr>
      <vt:lpstr>Recap: Fairness Issues for Fully Synchronized Transmission</vt:lpstr>
      <vt:lpstr>Recap: MU EDCA for fairness issues in 802.11ax</vt:lpstr>
      <vt:lpstr>Proposal 1: Fairness Compensation Methods for PIFS access - non-STR EDCA Parameters set</vt:lpstr>
      <vt:lpstr>Proposal 1: Fairness Compensation Methods for PIFS access - non-STR EDCA Parameters set (Cont.)</vt:lpstr>
      <vt:lpstr>Proposal 2: Fairness Compensation Methods for PIFS access – DisallowTimer</vt:lpstr>
      <vt:lpstr>Summary </vt:lpstr>
      <vt:lpstr>Reference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liyiqing (C)</dc:creator>
  <cp:lastModifiedBy>liyiqing (C)</cp:lastModifiedBy>
  <cp:revision>158</cp:revision>
  <dcterms:created xsi:type="dcterms:W3CDTF">2020-06-11T06:08:03Z</dcterms:created>
  <dcterms:modified xsi:type="dcterms:W3CDTF">2020-06-22T03:12:33Z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(2)lmnA7Sia/zHsOC/QGN2a91u9545LVkyhZft7o85eKPIgYLvDe512jaHGDDH4/ylFzCY7YbMO
3jg0pWgcEK3xxSzkKLE8HObgxUdVdOdJo+lxnjMhkbO7NtgslLLD53lAa15+I1ITbYmgJKZl
vng53V1ikf3k2Posxs8j2G0G8VBbvfGw/AU9aIyKXvrN8LqMEWQkh+vipIxyRowvn38gGrjl
Ql4zA7pqW0J3beL8K3</vt:lpwstr>
  </property>
  <property fmtid="{D5CDD505-2E9C-101B-9397-08002B2CF9AE}" pid="3" name="_2015_ms_pID_7253431">
    <vt:lpwstr>8lAuG6M4qHNm53X2yO+HtQ6bc0FyTOX9w1ZQcKxeeF27iKKElpLulA
pTkvWCUHWo9/oV368BFzmTDLMItcw27jUgQerNLRF6tXnh7TO5Z77y+ok3WIn7BEUOOSpQxq
VUoeSSIIwKCxXUsjQtFYt82I/ljxKnYyHZB5Wt0v73yOInZwT3EH8Q6qPNtmORtI6y4=</vt:lpwstr>
  </property>
</Properties>
</file>