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5" r:id="rId18"/>
    <p:sldId id="266" r:id="rId19"/>
  </p:sldIdLst>
  <p:sldSz cx="9144000" cy="6858000" type="screen4x3"/>
  <p:notesSz cx="6985000" cy="928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Patil" initials="AP" lastIdx="9" clrIdx="0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8" autoAdjust="0"/>
    <p:restoredTop sz="94660"/>
  </p:normalViewPr>
  <p:slideViewPr>
    <p:cSldViewPr>
      <p:cViewPr varScale="1">
        <p:scale>
          <a:sx n="114" d="100"/>
          <a:sy n="114" d="100"/>
        </p:scale>
        <p:origin x="18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Multi-TID ML BA Negotiation Scheme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288260"/>
              </p:ext>
            </p:extLst>
          </p:nvPr>
        </p:nvGraphicFramePr>
        <p:xfrm>
          <a:off x="465138" y="2838450"/>
          <a:ext cx="8426450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Document" r:id="rId4" imgW="8576529" imgH="2508044" progId="Word.Document.8">
                  <p:embed/>
                </p:oleObj>
              </mc:Choice>
              <mc:Fallback>
                <p:oleObj name="Document" r:id="rId4" imgW="8576529" imgH="250804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838450"/>
                        <a:ext cx="8426450" cy="2465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753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agree to have a bit in EHT Capabilities element to indicate if the transmitting MLD supports TID-to-link mapping or not?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NOTE: the MLDs use default mapping if either MLD doesn’t supporting TID mapping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34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support that ADDBA Request / ADDBA Response frames extended to perform TID-to-link mapping negotiation?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041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support to extend the existing ADDBA frame exchange to perform one or more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 negotiation for more than one TID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TID-to-link negotiation for more than one TID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NOTE: Exact signaling (e.g., defining an IE structure to carry information of other TIDs)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681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support to add a mechanism in Association Request / Association Response frame exchange to perform BA setup negotiation for one or more TIDs?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780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support to add a mechanism in Association Request / Association Response frame exchange to perform TID-to-link mapping negotiation for one or more TIDs?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383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support to add a mechanism by which an MLD can proactively indicate for each TID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default BA parameter set for the reverse direction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its default link-mapping for the reverse direction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022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Do you support to add a signaling mechanism by which an MLD can indicate for each TID for each setup (BA or TID-mapping)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Acceptance of default parameters advertised by initiating MLD in it a preceding Request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Unwillingness to participate in a setup proactive initiated by a peer MLD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623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3E0C9BB-26F0-4F1E-A067-40E3B0D2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814F2B-75B7-42E6-BF8E-2B16FB8E6F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3516E4-6068-4C73-A8B4-3DB25D29F93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1F685-C81D-4965-B149-3E54D4CC9E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E5D94-174A-470D-B52D-F01FEBB33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654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3FDA78B-6A98-4924-9E5A-CC6C7FF90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ADDBA Req/Resp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6A224-8EC8-4A3B-831C-EA50F990BCA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E79EF-66EC-47BA-A965-8B1588374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38175-373D-4F11-9ED4-41EF237512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0D4606C-B2F8-4E4F-874F-05694DA821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6613" y="2293835"/>
            <a:ext cx="3810000" cy="3487942"/>
          </a:xfrm>
          <a:prstGeom prst="rect">
            <a:avLst/>
          </a:prstGeom>
        </p:spPr>
      </p:pic>
      <p:pic>
        <p:nvPicPr>
          <p:cNvPr id="16" name="Content Placeholder 8">
            <a:extLst>
              <a:ext uri="{FF2B5EF4-FFF2-40B4-BE49-F238E27FC236}">
                <a16:creationId xmlns:a16="http://schemas.microsoft.com/office/drawing/2014/main" id="{FBC9B896-C1EC-469E-985F-32E42A80FD7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5800" y="2365443"/>
            <a:ext cx="3808413" cy="334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11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FDB45-7701-4A52-85D2-88C3B451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3E9C-E9E9-45C7-B39B-80236D41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Baseline block ack sessions are negotiated on a per-TID basis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Start after successful exchanges of ADDBA Request/ADDBA 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TXer indicates parameter preferences, RXer has the final say on them</a:t>
            </a:r>
          </a:p>
          <a:p>
            <a:pPr marL="1657350"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EHT will increase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Introduction of multi-link operation, etc.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Will lead to a richer parameter exchange during negotiation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Expected buffer size increments to 1024 or even beyond that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Expected mapping of TIDs (BA sessions) to different links, etc.</a:t>
            </a:r>
          </a:p>
          <a:p>
            <a:pPr marL="1657350"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Which will increase management level signaling for these purposes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We propose to reduce such overhead while increasing flexibility of the negotiation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7A399-AC3D-4468-BB6E-6A92917C3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1C719-516B-4B07-B9A0-351FCDB60B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3958F9-CDA9-426D-8497-367369D46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23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F00B3-EBBA-42CA-889B-2EFDEE3C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FBC3B-9A76-4E92-BF93-716633BF2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0794"/>
            <a:ext cx="7856538" cy="3652141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 negotiation is performed with two action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ADDBA Request and ADDBA Response exchanges (handshake)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Each frame contains BA session parameters desired by the originator STA and the parameters agreed to (if accepted) by the recipient STA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handshake is required for each BA setup (tuple consisting of &lt;RA, TA, TID&gt;)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There can be up to 16 BA sessions between two peer devices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One per TID per direction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E.g., &lt;STA, AP, TID0-TID7&gt; and &lt;AP, STA, TID0-TID7&gt;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Each requires one set of ADDBA Request/ADDBA Response exchanges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4-frames per handshake (including ACK)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More frame exchanges are needed if/when re-negotiations is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C7A7D-DA88-4787-8480-70C00AE130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C58BC-312A-4274-8E3E-72418BE124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E6CED7-1734-4552-87D6-34726258A0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55B963-E328-4385-B559-33CE59D6292A}"/>
              </a:ext>
            </a:extLst>
          </p:cNvPr>
          <p:cNvCxnSpPr/>
          <p:nvPr/>
        </p:nvCxnSpPr>
        <p:spPr bwMode="auto">
          <a:xfrm>
            <a:off x="1066800" y="2224701"/>
            <a:ext cx="7010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7BB3CF5-A2BB-4A41-AFFD-1A8EAC4247BB}"/>
              </a:ext>
            </a:extLst>
          </p:cNvPr>
          <p:cNvSpPr/>
          <p:nvPr/>
        </p:nvSpPr>
        <p:spPr bwMode="auto">
          <a:xfrm>
            <a:off x="1141412" y="1843686"/>
            <a:ext cx="1524001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ADDBA Request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015B90-9424-4903-98A6-C7F19A225889}"/>
              </a:ext>
            </a:extLst>
          </p:cNvPr>
          <p:cNvSpPr/>
          <p:nvPr/>
        </p:nvSpPr>
        <p:spPr bwMode="auto">
          <a:xfrm>
            <a:off x="4418012" y="2224686"/>
            <a:ext cx="1676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ADDBA Response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54895F-1DE1-4BFD-9EAC-5FE07D3CCB39}"/>
              </a:ext>
            </a:extLst>
          </p:cNvPr>
          <p:cNvSpPr/>
          <p:nvPr/>
        </p:nvSpPr>
        <p:spPr bwMode="auto">
          <a:xfrm>
            <a:off x="2763665" y="2224701"/>
            <a:ext cx="51134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E0ECED-FDDC-48E5-ABFF-310252ABA7F7}"/>
              </a:ext>
            </a:extLst>
          </p:cNvPr>
          <p:cNvSpPr/>
          <p:nvPr/>
        </p:nvSpPr>
        <p:spPr bwMode="auto">
          <a:xfrm>
            <a:off x="6275476" y="1843686"/>
            <a:ext cx="511347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09CD4F-0BB1-4364-80C7-9A235D8135A3}"/>
              </a:ext>
            </a:extLst>
          </p:cNvPr>
          <p:cNvSpPr txBox="1"/>
          <p:nvPr/>
        </p:nvSpPr>
        <p:spPr>
          <a:xfrm>
            <a:off x="444298" y="1843671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D188E5-C5D7-4285-9CE3-6C32525D587D}"/>
              </a:ext>
            </a:extLst>
          </p:cNvPr>
          <p:cNvSpPr txBox="1"/>
          <p:nvPr/>
        </p:nvSpPr>
        <p:spPr>
          <a:xfrm>
            <a:off x="449192" y="2357334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2</a:t>
            </a:r>
          </a:p>
        </p:txBody>
      </p:sp>
    </p:spTree>
    <p:extLst>
      <p:ext uri="{BB962C8B-B14F-4D97-AF65-F5344CB8AC3E}">
        <p14:creationId xmlns:p14="http://schemas.microsoft.com/office/powerpoint/2010/main" val="13207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F4AFE-2F64-4A20-97F9-25455972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CC10C-AB50-41EE-A68D-41DF08E75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contribution, we propose the following enhancements to the protocols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Enable BA setup during association phase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Enable multi-TID BA session negotiations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Enable TID to link mapping while negotiating BA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Accelerate the negotiation process in case of disagreements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Reducing the number of over-the-air management frames for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(Re-)Negotiating block-ack sessions and TID-to-link mapping agreements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Reducing the start time of BA sessions being in place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Today BA sessions are negotiated immediately and independently after association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Our proposal enables this to be done during association for multi TIDs and links with a single handshake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Can help quickly resume data session in roaming scenarios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C4CE6-67A6-4530-AD7D-22D35AD9A9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6D381-9452-4EDF-AD10-342D483B77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94C351-3791-4251-ADE9-C49625725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55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69377-6735-4101-A194-C1EC04ED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D02EB-A625-4555-BF85-7479A2B14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06" y="1676400"/>
            <a:ext cx="8610600" cy="47990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container (most likely an IE) for carrying the following information: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One or more BlockAck Session Parameter Sets. Which consist of: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BlockAck</a:t>
            </a:r>
            <a:r>
              <a:rPr lang="en-US" dirty="0"/>
              <a:t> Action (to differentiate ADDBA Request/Response)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Dialog Token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Not necessary if element is carried in Action frames since Action frame can carry this field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BlockAck Parameter Set (note that the TID is included here)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Parameters related to </a:t>
            </a:r>
            <a:r>
              <a:rPr lang="en-US" dirty="0" err="1"/>
              <a:t>BlockAck</a:t>
            </a:r>
            <a:r>
              <a:rPr lang="en-US" dirty="0"/>
              <a:t> negotiation for each TID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 err="1"/>
              <a:t>BlockAck</a:t>
            </a:r>
            <a:r>
              <a:rPr lang="en-US" dirty="0"/>
              <a:t> Timeout, Starting Seq Number, ADDBA Extension, status code </a:t>
            </a:r>
            <a:r>
              <a:rPr lang="en-US" dirty="0" err="1"/>
              <a:t>etc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One or more TID-to-Link Mapping Parameter Sets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indicate the link(s) where a TID maps on to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IE expected to carries sub-elements to provide a flexible structure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amount of information carried would depend on the number of BA session (TID/direction) and/or TID to link mapping being established or updated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Expect a control field with fields to signal the operation and number of TIDs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expected to carry BA parameter set and link information per TID per 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92E55-2799-452F-998A-9FAC5D1E5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8CE96-0719-49DD-8DC3-1E77A7198A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234ED0-0AC4-42E5-826E-A03AB35C87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85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1EE82-3C55-4487-8928-A90BBC3A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negotiation during association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3A90-5292-489F-BC3E-D9E18F3F8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ADDBA Parameter Set element to Association Request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With list of TIDs for which a BA setup request is being sent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Plus their BA parameters and TID-to-link mapping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Assoc Req frame can also include default BA parameter set and TID mapping for the reverse direction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Equivalent to a non-AP MLD’s preferred set if it were to respond to an ADDBA Request from the 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helps quickly converge to a mutually agreeable set and reduces further exchange of frames.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ADDBA Parameter Set element to Association 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Same as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0ECF0-D7CC-407E-ACF6-C627F06F4E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4A906-3ED4-4360-8F03-3AAA0A403F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F5D1AB-F81E-4942-A30F-3FED1F3794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68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1EE82-3C55-4487-8928-A90BBC3A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negotiation after association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3A90-5292-489F-BC3E-D9E18F3F8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343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Extend existing ADDBA frames to carry the new IE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 signal BA setup for more than one TID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Provide TID mapping for more than one TID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Existing ADDBA framework can still be used for establishing or re-negotiating BA setup for a single TID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Benefit, single ADDBA exchange (4 frames) can establish or update the BA setup or TID mapping (or both) for more than one TID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 similar to that exchanged during Assoc Req/Resp.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0ECF0-D7CC-407E-ACF6-C627F06F4E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4A906-3ED4-4360-8F03-3AAA0A403F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F5D1AB-F81E-4942-A30F-3FED1F3794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67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A7BD2-8AFE-4B32-9F70-BC28C3EBD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B4569-CA9F-4647-B0FC-3D046624A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94213"/>
          </a:xfrm>
        </p:spPr>
        <p:txBody>
          <a:bodyPr>
            <a:normAutofit fontScale="92500" lnSpcReduction="20000"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Signaling to indicate support for TID-mapping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default mapping if either MLD doesn’t supporting TID mapping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1 bit in EHT Cap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Signaling to indicate ‘acceptance’ of default parameter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Eliminates an explicit frame confirming the ADDBA Request for the reverse direction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1 bit in ADDBA Response sent for the forward direction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Reason code(s) to indicate failure of the setup for a TID or disinterest to participate in setup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ML setup can be successful while BA setup or TID mapping for one or more TID was a failure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Rejection may be since the other MLD is not interested or ready for proactive setup for a particular TID.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E0EBB-43CE-4CAE-A164-C44A1C35FC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A3866-2144-40CA-8EE8-F7108E6FD6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73070F-4E29-43A5-88A3-49223F9363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2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3C0E-0102-4799-B3C3-C2157777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7703-4BD1-4692-B686-028032D8D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a mechanism to extend the existing BA setup mechanism to more than one TID.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TID to link mapping as part of the BA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Further extend the mechanism to reverse direction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allow BA setup performed during (re)association (ML setup).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Cuts down the delay in getting to the data session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can </a:t>
            </a:r>
            <a:r>
              <a:rPr lang="en-US" dirty="0"/>
              <a:t>help </a:t>
            </a:r>
            <a:r>
              <a:rPr lang="en-US"/>
              <a:t>roaming scenarios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C8586-2F65-497F-B250-4B865696E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C36BA-A912-4A81-852C-0E0CE25B0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1CB8AE-1780-4CB4-BC4E-C9635C9303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40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55510</TotalTime>
  <Words>1431</Words>
  <Application>Microsoft Office PowerPoint</Application>
  <PresentationFormat>On-screen Show (4:3)</PresentationFormat>
  <Paragraphs>221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Office Theme</vt:lpstr>
      <vt:lpstr>Document</vt:lpstr>
      <vt:lpstr>Multi-TID ML BA Negotiation Scheme</vt:lpstr>
      <vt:lpstr>Introduction</vt:lpstr>
      <vt:lpstr>Background</vt:lpstr>
      <vt:lpstr>Considerations for EHT</vt:lpstr>
      <vt:lpstr>Proposal</vt:lpstr>
      <vt:lpstr>BA negotiation during association phase</vt:lpstr>
      <vt:lpstr>BA negotiation after association phase</vt:lpstr>
      <vt:lpstr>Additional considerations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Appendix</vt:lpstr>
      <vt:lpstr>Contents of ADDBA Req/Resp frames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appatil@qti.qualcomm.com</dc:creator>
  <cp:lastModifiedBy>Abhishek Patil</cp:lastModifiedBy>
  <cp:revision>1434</cp:revision>
  <cp:lastPrinted>2020-02-06T20:39:52Z</cp:lastPrinted>
  <dcterms:created xsi:type="dcterms:W3CDTF">2017-01-26T15:28:16Z</dcterms:created>
  <dcterms:modified xsi:type="dcterms:W3CDTF">2020-08-16T18:20:56Z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