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38" r:id="rId4"/>
  </p:sldMasterIdLst>
  <p:notesMasterIdLst>
    <p:notesMasterId r:id="rId16"/>
  </p:notesMasterIdLst>
  <p:handoutMasterIdLst>
    <p:handoutMasterId r:id="rId17"/>
  </p:handoutMasterIdLst>
  <p:sldIdLst>
    <p:sldId id="256" r:id="rId5"/>
    <p:sldId id="287" r:id="rId6"/>
    <p:sldId id="257" r:id="rId7"/>
    <p:sldId id="285" r:id="rId8"/>
    <p:sldId id="274" r:id="rId9"/>
    <p:sldId id="325" r:id="rId10"/>
    <p:sldId id="275" r:id="rId11"/>
    <p:sldId id="297" r:id="rId12"/>
    <p:sldId id="284" r:id="rId13"/>
    <p:sldId id="323" r:id="rId14"/>
    <p:sldId id="264" r:id="rId1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B828B8D-21B7-418F-B799-E96BC58121C5}" v="18" dt="2020-07-13T04:03:31.5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26" autoAdjust="0"/>
    <p:restoredTop sz="86325" autoAdjust="0"/>
  </p:normalViewPr>
  <p:slideViewPr>
    <p:cSldViewPr>
      <p:cViewPr varScale="1">
        <p:scale>
          <a:sx n="74" d="100"/>
          <a:sy n="74" d="100"/>
        </p:scale>
        <p:origin x="258" y="72"/>
      </p:cViewPr>
      <p:guideLst>
        <p:guide orient="horz" pos="2160"/>
        <p:guide pos="3840"/>
      </p:guideLst>
    </p:cSldViewPr>
  </p:slideViewPr>
  <p:outlineViewPr>
    <p:cViewPr varScale="1">
      <p:scale>
        <a:sx n="33" d="100"/>
        <a:sy n="33" d="100"/>
      </p:scale>
      <p:origin x="0" y="-984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 Rosdahl" userId="2820f357-2dd4-4127-8713-e0bfde0fd756" providerId="ADAL" clId="{ADDEB960-284C-4DB0-B0F9-D12FCB42A961}"/>
    <pc:docChg chg="custSel addSld delSld modSld sldOrd modMainMaster">
      <pc:chgData name="Jon Rosdahl" userId="2820f357-2dd4-4127-8713-e0bfde0fd756" providerId="ADAL" clId="{ADDEB960-284C-4DB0-B0F9-D12FCB42A961}" dt="2020-07-13T04:05:02.774" v="826" actId="20577"/>
      <pc:docMkLst>
        <pc:docMk/>
      </pc:docMkLst>
      <pc:sldChg chg="modSp">
        <pc:chgData name="Jon Rosdahl" userId="2820f357-2dd4-4127-8713-e0bfde0fd756" providerId="ADAL" clId="{ADDEB960-284C-4DB0-B0F9-D12FCB42A961}" dt="2020-07-10T16:06:58.446" v="5" actId="6549"/>
        <pc:sldMkLst>
          <pc:docMk/>
          <pc:sldMk cId="0" sldId="256"/>
        </pc:sldMkLst>
        <pc:spChg chg="mod">
          <ac:chgData name="Jon Rosdahl" userId="2820f357-2dd4-4127-8713-e0bfde0fd756" providerId="ADAL" clId="{ADDEB960-284C-4DB0-B0F9-D12FCB42A961}" dt="2020-07-10T16:06:52.348" v="0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Jon Rosdahl" userId="2820f357-2dd4-4127-8713-e0bfde0fd756" providerId="ADAL" clId="{ADDEB960-284C-4DB0-B0F9-D12FCB42A961}" dt="2020-07-10T16:06:58.446" v="5" actId="6549"/>
          <ac:spMkLst>
            <pc:docMk/>
            <pc:sldMk cId="0" sldId="256"/>
            <ac:spMk id="3074" creationId="{00000000-0000-0000-0000-000000000000}"/>
          </ac:spMkLst>
        </pc:spChg>
      </pc:sldChg>
      <pc:sldChg chg="delSp modSp">
        <pc:chgData name="Jon Rosdahl" userId="2820f357-2dd4-4127-8713-e0bfde0fd756" providerId="ADAL" clId="{ADDEB960-284C-4DB0-B0F9-D12FCB42A961}" dt="2020-07-13T03:54:46.237" v="518" actId="400"/>
        <pc:sldMkLst>
          <pc:docMk/>
          <pc:sldMk cId="0" sldId="257"/>
        </pc:sldMkLst>
        <pc:spChg chg="del">
          <ac:chgData name="Jon Rosdahl" userId="2820f357-2dd4-4127-8713-e0bfde0fd756" providerId="ADAL" clId="{ADDEB960-284C-4DB0-B0F9-D12FCB42A961}" dt="2020-07-10T16:08:12.495" v="31" actId="478"/>
          <ac:spMkLst>
            <pc:docMk/>
            <pc:sldMk cId="0" sldId="257"/>
            <ac:spMk id="2" creationId="{0D27FBCE-59B5-413F-9728-7EB7E8306095}"/>
          </ac:spMkLst>
        </pc:spChg>
        <pc:spChg chg="mod">
          <ac:chgData name="Jon Rosdahl" userId="2820f357-2dd4-4127-8713-e0bfde0fd756" providerId="ADAL" clId="{ADDEB960-284C-4DB0-B0F9-D12FCB42A961}" dt="2020-07-10T16:08:22.215" v="35" actId="20577"/>
          <ac:spMkLst>
            <pc:docMk/>
            <pc:sldMk cId="0" sldId="257"/>
            <ac:spMk id="4097" creationId="{00000000-0000-0000-0000-000000000000}"/>
          </ac:spMkLst>
        </pc:spChg>
        <pc:spChg chg="mod">
          <ac:chgData name="Jon Rosdahl" userId="2820f357-2dd4-4127-8713-e0bfde0fd756" providerId="ADAL" clId="{ADDEB960-284C-4DB0-B0F9-D12FCB42A961}" dt="2020-07-13T03:54:46.237" v="518" actId="400"/>
          <ac:spMkLst>
            <pc:docMk/>
            <pc:sldMk cId="0" sldId="257"/>
            <ac:spMk id="4098" creationId="{00000000-0000-0000-0000-000000000000}"/>
          </ac:spMkLst>
        </pc:spChg>
      </pc:sldChg>
      <pc:sldChg chg="modSp">
        <pc:chgData name="Jon Rosdahl" userId="2820f357-2dd4-4127-8713-e0bfde0fd756" providerId="ADAL" clId="{ADDEB960-284C-4DB0-B0F9-D12FCB42A961}" dt="2020-07-13T03:56:26.699" v="641" actId="113"/>
        <pc:sldMkLst>
          <pc:docMk/>
          <pc:sldMk cId="3439635317" sldId="274"/>
        </pc:sldMkLst>
        <pc:spChg chg="mod">
          <ac:chgData name="Jon Rosdahl" userId="2820f357-2dd4-4127-8713-e0bfde0fd756" providerId="ADAL" clId="{ADDEB960-284C-4DB0-B0F9-D12FCB42A961}" dt="2020-07-13T03:56:02.389" v="637" actId="400"/>
          <ac:spMkLst>
            <pc:docMk/>
            <pc:sldMk cId="3439635317" sldId="274"/>
            <ac:spMk id="2" creationId="{00000000-0000-0000-0000-000000000000}"/>
          </ac:spMkLst>
        </pc:spChg>
        <pc:spChg chg="mod">
          <ac:chgData name="Jon Rosdahl" userId="2820f357-2dd4-4127-8713-e0bfde0fd756" providerId="ADAL" clId="{ADDEB960-284C-4DB0-B0F9-D12FCB42A961}" dt="2020-07-13T03:56:26.699" v="641" actId="113"/>
          <ac:spMkLst>
            <pc:docMk/>
            <pc:sldMk cId="3439635317" sldId="274"/>
            <ac:spMk id="3" creationId="{00000000-0000-0000-0000-000000000000}"/>
          </ac:spMkLst>
        </pc:spChg>
      </pc:sldChg>
      <pc:sldChg chg="del">
        <pc:chgData name="Jon Rosdahl" userId="2820f357-2dd4-4127-8713-e0bfde0fd756" providerId="ADAL" clId="{ADDEB960-284C-4DB0-B0F9-D12FCB42A961}" dt="2020-07-13T03:59:05.596" v="772" actId="2696"/>
        <pc:sldMkLst>
          <pc:docMk/>
          <pc:sldMk cId="2526712567" sldId="277"/>
        </pc:sldMkLst>
      </pc:sldChg>
      <pc:sldChg chg="del">
        <pc:chgData name="Jon Rosdahl" userId="2820f357-2dd4-4127-8713-e0bfde0fd756" providerId="ADAL" clId="{ADDEB960-284C-4DB0-B0F9-D12FCB42A961}" dt="2020-07-13T03:58:44.773" v="771" actId="2696"/>
        <pc:sldMkLst>
          <pc:docMk/>
          <pc:sldMk cId="3439574823" sldId="283"/>
        </pc:sldMkLst>
      </pc:sldChg>
      <pc:sldChg chg="modSp">
        <pc:chgData name="Jon Rosdahl" userId="2820f357-2dd4-4127-8713-e0bfde0fd756" providerId="ADAL" clId="{ADDEB960-284C-4DB0-B0F9-D12FCB42A961}" dt="2020-07-10T16:11:57.320" v="157" actId="20577"/>
        <pc:sldMkLst>
          <pc:docMk/>
          <pc:sldMk cId="2099305387" sldId="285"/>
        </pc:sldMkLst>
        <pc:spChg chg="mod">
          <ac:chgData name="Jon Rosdahl" userId="2820f357-2dd4-4127-8713-e0bfde0fd756" providerId="ADAL" clId="{ADDEB960-284C-4DB0-B0F9-D12FCB42A961}" dt="2020-07-10T16:11:57.320" v="157" actId="20577"/>
          <ac:spMkLst>
            <pc:docMk/>
            <pc:sldMk cId="2099305387" sldId="285"/>
            <ac:spMk id="2" creationId="{F3B43754-1163-4B0C-8310-62C38E10D93C}"/>
          </ac:spMkLst>
        </pc:spChg>
        <pc:spChg chg="mod">
          <ac:chgData name="Jon Rosdahl" userId="2820f357-2dd4-4127-8713-e0bfde0fd756" providerId="ADAL" clId="{ADDEB960-284C-4DB0-B0F9-D12FCB42A961}" dt="2020-07-10T16:11:29.571" v="148"/>
          <ac:spMkLst>
            <pc:docMk/>
            <pc:sldMk cId="2099305387" sldId="285"/>
            <ac:spMk id="8" creationId="{A17284DF-72F3-4BE4-A17D-B2B7EC7499F0}"/>
          </ac:spMkLst>
        </pc:spChg>
      </pc:sldChg>
      <pc:sldChg chg="modSp ord">
        <pc:chgData name="Jon Rosdahl" userId="2820f357-2dd4-4127-8713-e0bfde0fd756" providerId="ADAL" clId="{ADDEB960-284C-4DB0-B0F9-D12FCB42A961}" dt="2020-07-13T04:05:02.774" v="826" actId="20577"/>
        <pc:sldMkLst>
          <pc:docMk/>
          <pc:sldMk cId="822775208" sldId="287"/>
        </pc:sldMkLst>
        <pc:spChg chg="mod">
          <ac:chgData name="Jon Rosdahl" userId="2820f357-2dd4-4127-8713-e0bfde0fd756" providerId="ADAL" clId="{ADDEB960-284C-4DB0-B0F9-D12FCB42A961}" dt="2020-07-13T04:05:02.774" v="826" actId="20577"/>
          <ac:spMkLst>
            <pc:docMk/>
            <pc:sldMk cId="822775208" sldId="287"/>
            <ac:spMk id="3" creationId="{8A337E3F-2C54-47D6-B9F4-C7408CA692FF}"/>
          </ac:spMkLst>
        </pc:spChg>
      </pc:sldChg>
      <pc:sldChg chg="del">
        <pc:chgData name="Jon Rosdahl" userId="2820f357-2dd4-4127-8713-e0bfde0fd756" providerId="ADAL" clId="{ADDEB960-284C-4DB0-B0F9-D12FCB42A961}" dt="2020-07-13T03:57:25.920" v="657" actId="2696"/>
        <pc:sldMkLst>
          <pc:docMk/>
          <pc:sldMk cId="1038615208" sldId="288"/>
        </pc:sldMkLst>
      </pc:sldChg>
      <pc:sldChg chg="modSp del">
        <pc:chgData name="Jon Rosdahl" userId="2820f357-2dd4-4127-8713-e0bfde0fd756" providerId="ADAL" clId="{ADDEB960-284C-4DB0-B0F9-D12FCB42A961}" dt="2020-07-10T16:07:57.223" v="30" actId="2696"/>
        <pc:sldMkLst>
          <pc:docMk/>
          <pc:sldMk cId="100153609" sldId="290"/>
        </pc:sldMkLst>
        <pc:spChg chg="mod">
          <ac:chgData name="Jon Rosdahl" userId="2820f357-2dd4-4127-8713-e0bfde0fd756" providerId="ADAL" clId="{ADDEB960-284C-4DB0-B0F9-D12FCB42A961}" dt="2020-07-10T16:07:28.677" v="12" actId="6549"/>
          <ac:spMkLst>
            <pc:docMk/>
            <pc:sldMk cId="100153609" sldId="290"/>
            <ac:spMk id="2" creationId="{E00EFF2E-A694-4037-8F01-D6713537848C}"/>
          </ac:spMkLst>
        </pc:spChg>
        <pc:spChg chg="mod">
          <ac:chgData name="Jon Rosdahl" userId="2820f357-2dd4-4127-8713-e0bfde0fd756" providerId="ADAL" clId="{ADDEB960-284C-4DB0-B0F9-D12FCB42A961}" dt="2020-07-10T16:07:45.999" v="29" actId="20577"/>
          <ac:spMkLst>
            <pc:docMk/>
            <pc:sldMk cId="100153609" sldId="290"/>
            <ac:spMk id="3" creationId="{5E5B3F8D-EEBC-4DE3-A508-80A0EA189414}"/>
          </ac:spMkLst>
        </pc:spChg>
      </pc:sldChg>
      <pc:sldChg chg="del">
        <pc:chgData name="Jon Rosdahl" userId="2820f357-2dd4-4127-8713-e0bfde0fd756" providerId="ADAL" clId="{ADDEB960-284C-4DB0-B0F9-D12FCB42A961}" dt="2020-07-13T03:57:47.181" v="659" actId="2696"/>
        <pc:sldMkLst>
          <pc:docMk/>
          <pc:sldMk cId="1567242119" sldId="291"/>
        </pc:sldMkLst>
      </pc:sldChg>
      <pc:sldChg chg="del">
        <pc:chgData name="Jon Rosdahl" userId="2820f357-2dd4-4127-8713-e0bfde0fd756" providerId="ADAL" clId="{ADDEB960-284C-4DB0-B0F9-D12FCB42A961}" dt="2020-07-13T03:57:47.769" v="660" actId="2696"/>
        <pc:sldMkLst>
          <pc:docMk/>
          <pc:sldMk cId="4226252867" sldId="292"/>
        </pc:sldMkLst>
      </pc:sldChg>
      <pc:sldChg chg="del">
        <pc:chgData name="Jon Rosdahl" userId="2820f357-2dd4-4127-8713-e0bfde0fd756" providerId="ADAL" clId="{ADDEB960-284C-4DB0-B0F9-D12FCB42A961}" dt="2020-07-13T03:57:51.122" v="662" actId="2696"/>
        <pc:sldMkLst>
          <pc:docMk/>
          <pc:sldMk cId="904473022" sldId="293"/>
        </pc:sldMkLst>
      </pc:sldChg>
      <pc:sldChg chg="del">
        <pc:chgData name="Jon Rosdahl" userId="2820f357-2dd4-4127-8713-e0bfde0fd756" providerId="ADAL" clId="{ADDEB960-284C-4DB0-B0F9-D12FCB42A961}" dt="2020-07-13T03:57:51.811" v="663" actId="2696"/>
        <pc:sldMkLst>
          <pc:docMk/>
          <pc:sldMk cId="783165856" sldId="294"/>
        </pc:sldMkLst>
      </pc:sldChg>
      <pc:sldChg chg="del">
        <pc:chgData name="Jon Rosdahl" userId="2820f357-2dd4-4127-8713-e0bfde0fd756" providerId="ADAL" clId="{ADDEB960-284C-4DB0-B0F9-D12FCB42A961}" dt="2020-07-13T03:57:52.490" v="664" actId="2696"/>
        <pc:sldMkLst>
          <pc:docMk/>
          <pc:sldMk cId="746141954" sldId="295"/>
        </pc:sldMkLst>
      </pc:sldChg>
      <pc:sldChg chg="del">
        <pc:chgData name="Jon Rosdahl" userId="2820f357-2dd4-4127-8713-e0bfde0fd756" providerId="ADAL" clId="{ADDEB960-284C-4DB0-B0F9-D12FCB42A961}" dt="2020-07-13T03:57:53.794" v="665" actId="2696"/>
        <pc:sldMkLst>
          <pc:docMk/>
          <pc:sldMk cId="110474203" sldId="296"/>
        </pc:sldMkLst>
      </pc:sldChg>
      <pc:sldChg chg="del">
        <pc:chgData name="Jon Rosdahl" userId="2820f357-2dd4-4127-8713-e0bfde0fd756" providerId="ADAL" clId="{ADDEB960-284C-4DB0-B0F9-D12FCB42A961}" dt="2020-07-13T03:57:48.529" v="661" actId="2696"/>
        <pc:sldMkLst>
          <pc:docMk/>
          <pc:sldMk cId="1971286946" sldId="298"/>
        </pc:sldMkLst>
      </pc:sldChg>
      <pc:sldChg chg="del">
        <pc:chgData name="Jon Rosdahl" userId="2820f357-2dd4-4127-8713-e0bfde0fd756" providerId="ADAL" clId="{ADDEB960-284C-4DB0-B0F9-D12FCB42A961}" dt="2020-07-13T03:57:55.562" v="666" actId="2696"/>
        <pc:sldMkLst>
          <pc:docMk/>
          <pc:sldMk cId="166917194" sldId="299"/>
        </pc:sldMkLst>
      </pc:sldChg>
      <pc:sldChg chg="del">
        <pc:chgData name="Jon Rosdahl" userId="2820f357-2dd4-4127-8713-e0bfde0fd756" providerId="ADAL" clId="{ADDEB960-284C-4DB0-B0F9-D12FCB42A961}" dt="2020-07-13T03:57:56.503" v="667" actId="2696"/>
        <pc:sldMkLst>
          <pc:docMk/>
          <pc:sldMk cId="3537057619" sldId="300"/>
        </pc:sldMkLst>
      </pc:sldChg>
      <pc:sldChg chg="del">
        <pc:chgData name="Jon Rosdahl" userId="2820f357-2dd4-4127-8713-e0bfde0fd756" providerId="ADAL" clId="{ADDEB960-284C-4DB0-B0F9-D12FCB42A961}" dt="2020-07-13T03:57:33.219" v="658" actId="2696"/>
        <pc:sldMkLst>
          <pc:docMk/>
          <pc:sldMk cId="3430981282" sldId="301"/>
        </pc:sldMkLst>
      </pc:sldChg>
      <pc:sldChg chg="del">
        <pc:chgData name="Jon Rosdahl" userId="2820f357-2dd4-4127-8713-e0bfde0fd756" providerId="ADAL" clId="{ADDEB960-284C-4DB0-B0F9-D12FCB42A961}" dt="2020-07-13T03:57:57.222" v="668" actId="2696"/>
        <pc:sldMkLst>
          <pc:docMk/>
          <pc:sldMk cId="2846692640" sldId="302"/>
        </pc:sldMkLst>
      </pc:sldChg>
      <pc:sldChg chg="del">
        <pc:chgData name="Jon Rosdahl" userId="2820f357-2dd4-4127-8713-e0bfde0fd756" providerId="ADAL" clId="{ADDEB960-284C-4DB0-B0F9-D12FCB42A961}" dt="2020-07-13T03:57:57.797" v="669" actId="2696"/>
        <pc:sldMkLst>
          <pc:docMk/>
          <pc:sldMk cId="2338825674" sldId="303"/>
        </pc:sldMkLst>
      </pc:sldChg>
      <pc:sldChg chg="del">
        <pc:chgData name="Jon Rosdahl" userId="2820f357-2dd4-4127-8713-e0bfde0fd756" providerId="ADAL" clId="{ADDEB960-284C-4DB0-B0F9-D12FCB42A961}" dt="2020-07-13T03:57:58.689" v="670" actId="2696"/>
        <pc:sldMkLst>
          <pc:docMk/>
          <pc:sldMk cId="1266149473" sldId="304"/>
        </pc:sldMkLst>
      </pc:sldChg>
      <pc:sldChg chg="del">
        <pc:chgData name="Jon Rosdahl" userId="2820f357-2dd4-4127-8713-e0bfde0fd756" providerId="ADAL" clId="{ADDEB960-284C-4DB0-B0F9-D12FCB42A961}" dt="2020-07-13T03:58:00.593" v="672" actId="2696"/>
        <pc:sldMkLst>
          <pc:docMk/>
          <pc:sldMk cId="4040572473" sldId="305"/>
        </pc:sldMkLst>
      </pc:sldChg>
      <pc:sldChg chg="del">
        <pc:chgData name="Jon Rosdahl" userId="2820f357-2dd4-4127-8713-e0bfde0fd756" providerId="ADAL" clId="{ADDEB960-284C-4DB0-B0F9-D12FCB42A961}" dt="2020-07-13T03:58:01.244" v="673" actId="2696"/>
        <pc:sldMkLst>
          <pc:docMk/>
          <pc:sldMk cId="2894990664" sldId="306"/>
        </pc:sldMkLst>
      </pc:sldChg>
      <pc:sldChg chg="del">
        <pc:chgData name="Jon Rosdahl" userId="2820f357-2dd4-4127-8713-e0bfde0fd756" providerId="ADAL" clId="{ADDEB960-284C-4DB0-B0F9-D12FCB42A961}" dt="2020-07-13T03:58:01.834" v="674" actId="2696"/>
        <pc:sldMkLst>
          <pc:docMk/>
          <pc:sldMk cId="1140013012" sldId="307"/>
        </pc:sldMkLst>
      </pc:sldChg>
      <pc:sldChg chg="del">
        <pc:chgData name="Jon Rosdahl" userId="2820f357-2dd4-4127-8713-e0bfde0fd756" providerId="ADAL" clId="{ADDEB960-284C-4DB0-B0F9-D12FCB42A961}" dt="2020-07-13T03:58:02.738" v="675" actId="2696"/>
        <pc:sldMkLst>
          <pc:docMk/>
          <pc:sldMk cId="353258590" sldId="308"/>
        </pc:sldMkLst>
      </pc:sldChg>
      <pc:sldChg chg="del">
        <pc:chgData name="Jon Rosdahl" userId="2820f357-2dd4-4127-8713-e0bfde0fd756" providerId="ADAL" clId="{ADDEB960-284C-4DB0-B0F9-D12FCB42A961}" dt="2020-07-13T03:57:59.927" v="671" actId="2696"/>
        <pc:sldMkLst>
          <pc:docMk/>
          <pc:sldMk cId="3625898658" sldId="309"/>
        </pc:sldMkLst>
      </pc:sldChg>
      <pc:sldChg chg="del">
        <pc:chgData name="Jon Rosdahl" userId="2820f357-2dd4-4127-8713-e0bfde0fd756" providerId="ADAL" clId="{ADDEB960-284C-4DB0-B0F9-D12FCB42A961}" dt="2020-07-13T03:58:03.456" v="676" actId="2696"/>
        <pc:sldMkLst>
          <pc:docMk/>
          <pc:sldMk cId="1834137927" sldId="310"/>
        </pc:sldMkLst>
      </pc:sldChg>
      <pc:sldChg chg="del">
        <pc:chgData name="Jon Rosdahl" userId="2820f357-2dd4-4127-8713-e0bfde0fd756" providerId="ADAL" clId="{ADDEB960-284C-4DB0-B0F9-D12FCB42A961}" dt="2020-07-13T03:58:04.343" v="677" actId="2696"/>
        <pc:sldMkLst>
          <pc:docMk/>
          <pc:sldMk cId="1647839230" sldId="311"/>
        </pc:sldMkLst>
      </pc:sldChg>
      <pc:sldChg chg="del">
        <pc:chgData name="Jon Rosdahl" userId="2820f357-2dd4-4127-8713-e0bfde0fd756" providerId="ADAL" clId="{ADDEB960-284C-4DB0-B0F9-D12FCB42A961}" dt="2020-07-13T03:58:05.137" v="678" actId="2696"/>
        <pc:sldMkLst>
          <pc:docMk/>
          <pc:sldMk cId="599160347" sldId="312"/>
        </pc:sldMkLst>
      </pc:sldChg>
      <pc:sldChg chg="del">
        <pc:chgData name="Jon Rosdahl" userId="2820f357-2dd4-4127-8713-e0bfde0fd756" providerId="ADAL" clId="{ADDEB960-284C-4DB0-B0F9-D12FCB42A961}" dt="2020-07-13T03:58:06.181" v="679" actId="2696"/>
        <pc:sldMkLst>
          <pc:docMk/>
          <pc:sldMk cId="4076948185" sldId="313"/>
        </pc:sldMkLst>
      </pc:sldChg>
      <pc:sldChg chg="del">
        <pc:chgData name="Jon Rosdahl" userId="2820f357-2dd4-4127-8713-e0bfde0fd756" providerId="ADAL" clId="{ADDEB960-284C-4DB0-B0F9-D12FCB42A961}" dt="2020-07-13T03:58:06.964" v="680" actId="2696"/>
        <pc:sldMkLst>
          <pc:docMk/>
          <pc:sldMk cId="3908817603" sldId="314"/>
        </pc:sldMkLst>
      </pc:sldChg>
      <pc:sldChg chg="del">
        <pc:chgData name="Jon Rosdahl" userId="2820f357-2dd4-4127-8713-e0bfde0fd756" providerId="ADAL" clId="{ADDEB960-284C-4DB0-B0F9-D12FCB42A961}" dt="2020-07-13T03:58:07.717" v="681" actId="2696"/>
        <pc:sldMkLst>
          <pc:docMk/>
          <pc:sldMk cId="214851874" sldId="315"/>
        </pc:sldMkLst>
      </pc:sldChg>
      <pc:sldChg chg="del">
        <pc:chgData name="Jon Rosdahl" userId="2820f357-2dd4-4127-8713-e0bfde0fd756" providerId="ADAL" clId="{ADDEB960-284C-4DB0-B0F9-D12FCB42A961}" dt="2020-07-13T03:58:08.415" v="682" actId="2696"/>
        <pc:sldMkLst>
          <pc:docMk/>
          <pc:sldMk cId="2291553569" sldId="316"/>
        </pc:sldMkLst>
      </pc:sldChg>
      <pc:sldChg chg="del">
        <pc:chgData name="Jon Rosdahl" userId="2820f357-2dd4-4127-8713-e0bfde0fd756" providerId="ADAL" clId="{ADDEB960-284C-4DB0-B0F9-D12FCB42A961}" dt="2020-07-13T03:58:09.285" v="683" actId="2696"/>
        <pc:sldMkLst>
          <pc:docMk/>
          <pc:sldMk cId="1645027011" sldId="317"/>
        </pc:sldMkLst>
      </pc:sldChg>
      <pc:sldChg chg="del">
        <pc:chgData name="Jon Rosdahl" userId="2820f357-2dd4-4127-8713-e0bfde0fd756" providerId="ADAL" clId="{ADDEB960-284C-4DB0-B0F9-D12FCB42A961}" dt="2020-07-13T03:58:09.916" v="684" actId="2696"/>
        <pc:sldMkLst>
          <pc:docMk/>
          <pc:sldMk cId="1678023682" sldId="318"/>
        </pc:sldMkLst>
      </pc:sldChg>
      <pc:sldChg chg="del">
        <pc:chgData name="Jon Rosdahl" userId="2820f357-2dd4-4127-8713-e0bfde0fd756" providerId="ADAL" clId="{ADDEB960-284C-4DB0-B0F9-D12FCB42A961}" dt="2020-07-13T03:58:11.925" v="687" actId="2696"/>
        <pc:sldMkLst>
          <pc:docMk/>
          <pc:sldMk cId="4023375021" sldId="319"/>
        </pc:sldMkLst>
      </pc:sldChg>
      <pc:sldChg chg="del">
        <pc:chgData name="Jon Rosdahl" userId="2820f357-2dd4-4127-8713-e0bfde0fd756" providerId="ADAL" clId="{ADDEB960-284C-4DB0-B0F9-D12FCB42A961}" dt="2020-07-13T03:58:10.571" v="685" actId="2696"/>
        <pc:sldMkLst>
          <pc:docMk/>
          <pc:sldMk cId="1533346084" sldId="321"/>
        </pc:sldMkLst>
      </pc:sldChg>
      <pc:sldChg chg="del">
        <pc:chgData name="Jon Rosdahl" userId="2820f357-2dd4-4127-8713-e0bfde0fd756" providerId="ADAL" clId="{ADDEB960-284C-4DB0-B0F9-D12FCB42A961}" dt="2020-07-13T03:58:11.189" v="686" actId="2696"/>
        <pc:sldMkLst>
          <pc:docMk/>
          <pc:sldMk cId="2911799176" sldId="322"/>
        </pc:sldMkLst>
      </pc:sldChg>
      <pc:sldChg chg="modSp">
        <pc:chgData name="Jon Rosdahl" userId="2820f357-2dd4-4127-8713-e0bfde0fd756" providerId="ADAL" clId="{ADDEB960-284C-4DB0-B0F9-D12FCB42A961}" dt="2020-07-13T03:58:37.085" v="770" actId="20577"/>
        <pc:sldMkLst>
          <pc:docMk/>
          <pc:sldMk cId="464415764" sldId="323"/>
        </pc:sldMkLst>
        <pc:spChg chg="mod">
          <ac:chgData name="Jon Rosdahl" userId="2820f357-2dd4-4127-8713-e0bfde0fd756" providerId="ADAL" clId="{ADDEB960-284C-4DB0-B0F9-D12FCB42A961}" dt="2020-07-13T03:58:37.085" v="770" actId="20577"/>
          <ac:spMkLst>
            <pc:docMk/>
            <pc:sldMk cId="464415764" sldId="323"/>
            <ac:spMk id="8" creationId="{2D0F75F8-7D88-44CE-A308-F826E1EB9C0C}"/>
          </ac:spMkLst>
        </pc:spChg>
      </pc:sldChg>
      <pc:sldChg chg="modSp add del">
        <pc:chgData name="Jon Rosdahl" userId="2820f357-2dd4-4127-8713-e0bfde0fd756" providerId="ADAL" clId="{ADDEB960-284C-4DB0-B0F9-D12FCB42A961}" dt="2020-07-13T03:56:51.183" v="644" actId="2696"/>
        <pc:sldMkLst>
          <pc:docMk/>
          <pc:sldMk cId="252439145" sldId="324"/>
        </pc:sldMkLst>
        <pc:spChg chg="mod">
          <ac:chgData name="Jon Rosdahl" userId="2820f357-2dd4-4127-8713-e0bfde0fd756" providerId="ADAL" clId="{ADDEB960-284C-4DB0-B0F9-D12FCB42A961}" dt="2020-07-10T19:09:05.773" v="220" actId="20577"/>
          <ac:spMkLst>
            <pc:docMk/>
            <pc:sldMk cId="252439145" sldId="324"/>
            <ac:spMk id="2" creationId="{BFD9E11F-4B17-4C0B-B69A-B76C05920F74}"/>
          </ac:spMkLst>
        </pc:spChg>
        <pc:spChg chg="mod">
          <ac:chgData name="Jon Rosdahl" userId="2820f357-2dd4-4127-8713-e0bfde0fd756" providerId="ADAL" clId="{ADDEB960-284C-4DB0-B0F9-D12FCB42A961}" dt="2020-07-10T19:09:24.646" v="230" actId="6549"/>
          <ac:spMkLst>
            <pc:docMk/>
            <pc:sldMk cId="252439145" sldId="324"/>
            <ac:spMk id="3" creationId="{E14B1D57-B876-4952-95EB-6180902F75B3}"/>
          </ac:spMkLst>
        </pc:spChg>
      </pc:sldChg>
      <pc:sldChg chg="modSp add del">
        <pc:chgData name="Jon Rosdahl" userId="2820f357-2dd4-4127-8713-e0bfde0fd756" providerId="ADAL" clId="{ADDEB960-284C-4DB0-B0F9-D12FCB42A961}" dt="2020-07-13T03:56:40.232" v="642" actId="2696"/>
        <pc:sldMkLst>
          <pc:docMk/>
          <pc:sldMk cId="1975222431" sldId="325"/>
        </pc:sldMkLst>
        <pc:spChg chg="mod">
          <ac:chgData name="Jon Rosdahl" userId="2820f357-2dd4-4127-8713-e0bfde0fd756" providerId="ADAL" clId="{ADDEB960-284C-4DB0-B0F9-D12FCB42A961}" dt="2020-07-10T19:19:59.272" v="267" actId="20577"/>
          <ac:spMkLst>
            <pc:docMk/>
            <pc:sldMk cId="1975222431" sldId="325"/>
            <ac:spMk id="2" creationId="{8F6D9B48-724F-44AC-933A-C1D772F30F06}"/>
          </ac:spMkLst>
        </pc:spChg>
        <pc:spChg chg="mod">
          <ac:chgData name="Jon Rosdahl" userId="2820f357-2dd4-4127-8713-e0bfde0fd756" providerId="ADAL" clId="{ADDEB960-284C-4DB0-B0F9-D12FCB42A961}" dt="2020-07-10T19:22:32.613" v="451" actId="20577"/>
          <ac:spMkLst>
            <pc:docMk/>
            <pc:sldMk cId="1975222431" sldId="325"/>
            <ac:spMk id="3" creationId="{58F48A77-6149-4095-9848-28A693C82088}"/>
          </ac:spMkLst>
        </pc:spChg>
      </pc:sldChg>
      <pc:sldChg chg="modSp add">
        <pc:chgData name="Jon Rosdahl" userId="2820f357-2dd4-4127-8713-e0bfde0fd756" providerId="ADAL" clId="{ADDEB960-284C-4DB0-B0F9-D12FCB42A961}" dt="2020-07-13T03:57:17.778" v="656" actId="6549"/>
        <pc:sldMkLst>
          <pc:docMk/>
          <pc:sldMk cId="3866284722" sldId="325"/>
        </pc:sldMkLst>
        <pc:spChg chg="mod">
          <ac:chgData name="Jon Rosdahl" userId="2820f357-2dd4-4127-8713-e0bfde0fd756" providerId="ADAL" clId="{ADDEB960-284C-4DB0-B0F9-D12FCB42A961}" dt="2020-07-13T03:57:17.778" v="656" actId="6549"/>
          <ac:spMkLst>
            <pc:docMk/>
            <pc:sldMk cId="3866284722" sldId="325"/>
            <ac:spMk id="2" creationId="{8F6D9B48-724F-44AC-933A-C1D772F30F06}"/>
          </ac:spMkLst>
        </pc:spChg>
      </pc:sldChg>
      <pc:sldMasterChg chg="modSp">
        <pc:chgData name="Jon Rosdahl" userId="2820f357-2dd4-4127-8713-e0bfde0fd756" providerId="ADAL" clId="{ADDEB960-284C-4DB0-B0F9-D12FCB42A961}" dt="2020-07-13T04:03:50.639" v="781" actId="6549"/>
        <pc:sldMasterMkLst>
          <pc:docMk/>
          <pc:sldMasterMk cId="350243259" sldId="2147483738"/>
        </pc:sldMasterMkLst>
        <pc:spChg chg="mod">
          <ac:chgData name="Jon Rosdahl" userId="2820f357-2dd4-4127-8713-e0bfde0fd756" providerId="ADAL" clId="{ADDEB960-284C-4DB0-B0F9-D12FCB42A961}" dt="2020-07-13T04:03:50.639" v="781" actId="6549"/>
          <ac:spMkLst>
            <pc:docMk/>
            <pc:sldMasterMk cId="350243259" sldId="214748373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802-11-20/0911r0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July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 (Qualcomm)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802-11-20/0911r0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2020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 (Qualcomm)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802-11-20/0911r0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 (Qualcomm)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802-11-20/0911r0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 (Qualcomm)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802-11-20/0911r0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July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6815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802-11-20/0911r0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 (Qualcomm)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US"/>
              <a:t>July 2020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025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xfrm>
            <a:off x="914402" y="304014"/>
            <a:ext cx="1710397" cy="303208"/>
          </a:xfrm>
          <a:ln/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xfrm>
            <a:off x="8760296" y="6475416"/>
            <a:ext cx="2701498" cy="27699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Jon Rosdahl (Qualcomm)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xfrm>
            <a:off x="5793320" y="6475416"/>
            <a:ext cx="878744" cy="382584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0554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July 2020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Jon Rosdahl (Qualcomm)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3A4934C6-33C0-44EA-8053-B7FE352B788A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1813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2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US"/>
              <a:t>July 2020</a:t>
            </a:r>
            <a:endParaRPr lang="en-GB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29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 defTabSz="445234"/>
            <a:r>
              <a:rPr lang="en-US"/>
              <a:t>July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53" y="6475416"/>
            <a:ext cx="3865033" cy="180975"/>
          </a:xfrm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2431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US"/>
              <a:t>July 2020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5789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July 2020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Jon Rosdahl (Qualcomm)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15ECB0D5-842F-47F7-9F0C-DE88E9DC97C4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8221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US"/>
              <a:t>July 2020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4410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2" y="685803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3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US"/>
              <a:t>July 2020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5940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2" y="685803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2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9" y="303217"/>
            <a:ext cx="1710397" cy="3032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 defTabSz="445234"/>
            <a:r>
              <a:rPr lang="en-US"/>
              <a:t>July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8688288" y="6475416"/>
            <a:ext cx="2701498" cy="27699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8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pPr defTabSz="445234"/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663952" y="6475416"/>
            <a:ext cx="83421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 defTabSz="445234"/>
            <a:r>
              <a:rPr lang="en-GB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18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6" y="6475413"/>
            <a:ext cx="628377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18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4775201" y="357188"/>
            <a:ext cx="6496051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2000" b="1" dirty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lang="en-GB" sz="1800" b="1" dirty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IEEE</a:t>
            </a:r>
            <a:r>
              <a:rPr lang="en-GB" sz="2000" b="1" dirty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 802.</a:t>
            </a:r>
            <a:r>
              <a:rPr lang="en-US" sz="2000" b="1" dirty="0">
                <a:solidFill>
                  <a:schemeClr val="tx1"/>
                </a:solidFill>
                <a:effectLst/>
              </a:rPr>
              <a:t>11-20-0911r0</a:t>
            </a:r>
          </a:p>
        </p:txBody>
      </p:sp>
    </p:spTree>
    <p:extLst>
      <p:ext uri="{BB962C8B-B14F-4D97-AF65-F5344CB8AC3E}">
        <p14:creationId xmlns:p14="http://schemas.microsoft.com/office/powerpoint/2010/main" val="350243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PARs.s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0/11-20-0743-00-0PAR-par-minutes-may-2020.docx" TargetMode="External"/><Relationship Id="rId4" Type="http://schemas.openxmlformats.org/officeDocument/2006/relationships/hyperlink" Target="https://mentor.ieee.org/802.11/dcn/19/11-19-2019-01-0PAR-par-minutes-november-2019-session.docx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ublic/docs2020/dn-draft-CSD-0520-v01.pdf" TargetMode="External"/><Relationship Id="rId2" Type="http://schemas.openxmlformats.org/officeDocument/2006/relationships/hyperlink" Target="http://www.ieee802.org/1/files/public/docs2020/dn-draft-PAR-0520-v01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-ec/dcn/20/ec-20-0107-00-00EC-802-endorsement-letter-and-icaid-new-ethernet-applications.pdf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PARs.s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0042-04-SENS-sens-sg-proposed-csd-draft.docx" TargetMode="External"/><Relationship Id="rId3" Type="http://schemas.openxmlformats.org/officeDocument/2006/relationships/hyperlink" Target="http://www.ieee802.org/1/files/public/docs2020/dn-draft-CSD-0520-v01.pdf" TargetMode="External"/><Relationship Id="rId7" Type="http://schemas.openxmlformats.org/officeDocument/2006/relationships/hyperlink" Target="https://mentor.ieee.org/802.11/dcn/19/11-19-2103-09-SENS-802-11-sens-sg-proposed-par.docx" TargetMode="External"/><Relationship Id="rId2" Type="http://schemas.openxmlformats.org/officeDocument/2006/relationships/hyperlink" Target="http://www.ieee802.org/1/files/public/docs2020/dn-draft-PAR-0520-v01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0555-00-00ba-tgba-par-extension-request.pdf" TargetMode="External"/><Relationship Id="rId5" Type="http://schemas.openxmlformats.org/officeDocument/2006/relationships/hyperlink" Target="https://mentor.ieee.org/802.11/dcn/20/11-20-0558-00-00ax-p802-11ax-par-extension-request.pdf" TargetMode="External"/><Relationship Id="rId4" Type="http://schemas.openxmlformats.org/officeDocument/2006/relationships/hyperlink" Target="https://mentor.ieee.org/802-ec/dcn/20/ec-20-0107-00-00EC-802-endorsement-letter-and-icaid-new-ethernet-applications.pdf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0" dirty="0"/>
              <a:t>PAR Review SC - Meeting Agenda and Comment slides - July 2020 - Virtual Plenary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2020-07-10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025170"/>
              </p:ext>
            </p:extLst>
          </p:nvPr>
        </p:nvGraphicFramePr>
        <p:xfrm>
          <a:off x="2057400" y="2590805"/>
          <a:ext cx="8001000" cy="242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289564" imgH="2521714" progId="Word.Document.8">
                  <p:embed/>
                </p:oleObj>
              </mc:Choice>
              <mc:Fallback>
                <p:oleObj name="Document" r:id="rId4" imgW="8289564" imgH="252171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590805"/>
                        <a:ext cx="8001000" cy="2422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121694" y="224641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0719E66-1C3A-48CA-9111-31717BA09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 PAR Review SC Report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D0F75F8-7D88-44CE-A308-F826E1EB9C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were no comments from the 802.11 PAR Review SC.</a:t>
            </a:r>
          </a:p>
          <a:p>
            <a:r>
              <a:rPr lang="en-US" dirty="0"/>
              <a:t>No formal report needed.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EAACD7-1F56-4D4F-A9B1-E417728209D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July 2020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E634EB-1C1A-4926-A359-0C95C68FC0D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Jon Rosdahl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147A3C-950D-4B87-BAAC-08DABA78F22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3A4934C6-33C0-44EA-8053-B7FE352B788A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44157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2" y="685803"/>
            <a:ext cx="10361084" cy="510949"/>
          </a:xfrm>
          <a:ln/>
        </p:spPr>
        <p:txBody>
          <a:bodyPr/>
          <a:lstStyle/>
          <a:p>
            <a:pPr algn="l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References: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914402" y="1556793"/>
            <a:ext cx="10547392" cy="4537622"/>
          </a:xfrm>
          <a:ln/>
        </p:spPr>
        <p:txBody>
          <a:bodyPr/>
          <a:lstStyle/>
          <a:p>
            <a:r>
              <a:rPr lang="en-US" dirty="0"/>
              <a:t>IEEE 802 PARs Under consideration Webpage:</a:t>
            </a:r>
          </a:p>
          <a:p>
            <a:pPr lvl="1"/>
            <a:r>
              <a:rPr lang="en-US" dirty="0"/>
              <a:t>	</a:t>
            </a:r>
            <a:r>
              <a:rPr lang="en-US" dirty="0">
                <a:solidFill>
                  <a:schemeClr val="accent6"/>
                </a:solidFill>
                <a:hlinkClick r:id="rId3"/>
              </a:rPr>
              <a:t>http://grouper.ieee.org/groups/802/PARs.shtml</a:t>
            </a:r>
            <a:endParaRPr lang="en-US" dirty="0">
              <a:solidFill>
                <a:schemeClr val="accent6"/>
              </a:solidFill>
            </a:endParaRPr>
          </a:p>
          <a:p>
            <a:endParaRPr lang="en-US" dirty="0"/>
          </a:p>
          <a:p>
            <a:r>
              <a:rPr lang="en-US" dirty="0"/>
              <a:t>Minutes: </a:t>
            </a:r>
          </a:p>
          <a:p>
            <a:pPr lvl="1"/>
            <a:r>
              <a:rPr lang="en-US" sz="2400" b="1" dirty="0"/>
              <a:t>Previous Plenary minutes:  11-19/2019r1:</a:t>
            </a:r>
          </a:p>
          <a:p>
            <a:pPr lvl="3"/>
            <a:r>
              <a:rPr lang="en-US" b="1" dirty="0">
                <a:hlinkClick r:id="rId4"/>
              </a:rPr>
              <a:t>https://mentor.ieee.org/802.11/dcn/19/11-19-2019-01-0PAR-par-minutes-november-2019-session.docx</a:t>
            </a:r>
            <a:endParaRPr lang="en-US" b="1" dirty="0"/>
          </a:p>
          <a:p>
            <a:pPr lvl="3"/>
            <a:endParaRPr lang="en-US" dirty="0"/>
          </a:p>
          <a:p>
            <a:pPr lvl="1"/>
            <a:r>
              <a:rPr lang="en-US" sz="2400" b="1" dirty="0"/>
              <a:t>Current Teleconference minutes:  11-20/743r0:</a:t>
            </a:r>
          </a:p>
          <a:p>
            <a:pPr lvl="1"/>
            <a:r>
              <a:rPr lang="en-US" sz="1600" b="1" dirty="0"/>
              <a:t>			</a:t>
            </a:r>
            <a:r>
              <a:rPr lang="en-US" sz="1600" b="1" dirty="0">
                <a:hlinkClick r:id="rId5"/>
              </a:rPr>
              <a:t>https://mentor.ieee.org/802.11/dcn/20/11-20-0743-00-0PAR-par-minutes-may-2020.docx</a:t>
            </a:r>
            <a:r>
              <a:rPr lang="en-US" sz="1600" b="1" dirty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0DE7C-91F5-45A8-9A96-57DA2CC38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PAR Review SC – Snapshot slide</a:t>
            </a:r>
            <a:br>
              <a:rPr lang="en-US" altLang="en-US" dirty="0"/>
            </a:br>
            <a:r>
              <a:rPr lang="en-US" altLang="en-US" dirty="0"/>
              <a:t>Chair: Jon Rosdahl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337E3F-2C54-47D6-B9F4-C7408CA692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1981201"/>
            <a:ext cx="10766394" cy="4400127"/>
          </a:xfrm>
        </p:spPr>
        <p:txBody>
          <a:bodyPr/>
          <a:lstStyle/>
          <a:p>
            <a:pPr marL="285750" indent="-285750"/>
            <a:r>
              <a:rPr lang="en-US" dirty="0"/>
              <a:t>2 PARs were reviewed </a:t>
            </a:r>
            <a:r>
              <a:rPr lang="en-US" altLang="en-US" dirty="0"/>
              <a:t>on the Telecon July 10, 2020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/>
              <a:t>802.1ASdn Amendment: YANG Data Model, </a:t>
            </a:r>
            <a:r>
              <a:rPr lang="en-US" sz="2000" b="0" dirty="0">
                <a:hlinkClick r:id="rId2"/>
              </a:rPr>
              <a:t>PAR</a:t>
            </a:r>
            <a:r>
              <a:rPr lang="en-US" sz="2000" b="0" dirty="0"/>
              <a:t> and </a:t>
            </a:r>
            <a:r>
              <a:rPr lang="en-US" sz="2000" b="0" dirty="0">
                <a:hlinkClick r:id="rId3"/>
              </a:rPr>
              <a:t>CSD</a:t>
            </a:r>
            <a:endParaRPr lang="en-US" sz="2000" b="0" dirty="0"/>
          </a:p>
          <a:p>
            <a:pPr marL="457200" indent="-457200">
              <a:buFont typeface="+mj-lt"/>
              <a:buAutoNum type="arabicPeriod"/>
            </a:pPr>
            <a:r>
              <a:rPr lang="en-US" sz="2000" b="0" dirty="0"/>
              <a:t>802.3 Industry Connections - New Ethernet Applications, </a:t>
            </a:r>
            <a:r>
              <a:rPr lang="en-US" sz="2000" b="0" dirty="0">
                <a:hlinkClick r:id="rId4"/>
              </a:rPr>
              <a:t>Endorsement Letter &amp; ICAID</a:t>
            </a:r>
            <a:endParaRPr lang="en-US" sz="2000" b="0" dirty="0"/>
          </a:p>
          <a:p>
            <a:pPr marL="457200" indent="-457200">
              <a:buFont typeface="+mj-lt"/>
              <a:buAutoNum type="arabicPeriod"/>
            </a:pPr>
            <a:endParaRPr lang="en-US" sz="2000" b="0" dirty="0"/>
          </a:p>
          <a:p>
            <a:r>
              <a:rPr lang="en-US" dirty="0"/>
              <a:t>Summary Report was not necessary, Message sent to 802 EC Reflector that no comments were submitted by 802.11.</a:t>
            </a:r>
          </a:p>
          <a:p>
            <a:r>
              <a:rPr lang="en-US" dirty="0"/>
              <a:t>3 August 2020 </a:t>
            </a:r>
            <a:r>
              <a:rPr lang="en-US"/>
              <a:t>Telecon Cancelled.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0E3A87-C269-48A3-8E92-ECFE8A46A6E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711B1D-FCDD-4755-9D99-2CA74ED21E1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4ACB67-5076-4258-BBF2-1EA3692B05F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2775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23392" y="626497"/>
            <a:ext cx="10838402" cy="438941"/>
          </a:xfrm>
          <a:ln/>
        </p:spPr>
        <p:txBody>
          <a:bodyPr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/>
              <a:t>Abstract-PAR Review SC PARs under consideration for July 2020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767408" y="1268760"/>
            <a:ext cx="10694386" cy="5187380"/>
          </a:xfrm>
          <a:ln/>
        </p:spPr>
        <p:txBody>
          <a:bodyPr>
            <a:noAutofit/>
          </a:bodyPr>
          <a:lstStyle/>
          <a:p>
            <a:r>
              <a:rPr lang="en-US" sz="2000" dirty="0"/>
              <a:t>PAR Submission Deadline is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WG PAR submission to 802 EC:  </a:t>
            </a:r>
            <a:r>
              <a:rPr lang="en-US" sz="2000" dirty="0"/>
              <a:t> 12 June 2020 for July Plenary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WG PAR Submission to </a:t>
            </a:r>
            <a:r>
              <a:rPr lang="en-US" dirty="0" err="1"/>
              <a:t>NesCom</a:t>
            </a:r>
            <a:r>
              <a:rPr lang="en-US" dirty="0"/>
              <a:t>:  14 Aug 2020 for Sept </a:t>
            </a:r>
            <a:r>
              <a:rPr lang="en-US" dirty="0" err="1"/>
              <a:t>NesCom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/>
          </a:p>
          <a:p>
            <a:r>
              <a:rPr lang="en-US" sz="2000" dirty="0"/>
              <a:t>The Proposed PARs are posted to the “</a:t>
            </a:r>
            <a:r>
              <a:rPr lang="en-US" dirty="0"/>
              <a:t>IEEE 802 PARs Under consideration Webpage:</a:t>
            </a:r>
          </a:p>
          <a:p>
            <a:pPr lvl="1"/>
            <a:r>
              <a:rPr lang="en-US" dirty="0"/>
              <a:t>	</a:t>
            </a:r>
            <a:r>
              <a:rPr lang="en-US" dirty="0">
                <a:solidFill>
                  <a:schemeClr val="accent6"/>
                </a:solidFill>
                <a:hlinkClick r:id="rId3"/>
              </a:rPr>
              <a:t>http://grouper.ieee.org/groups/802/PARs.shtml</a:t>
            </a:r>
            <a:endParaRPr lang="en-US" dirty="0">
              <a:solidFill>
                <a:schemeClr val="accent6"/>
              </a:solidFill>
            </a:endParaRPr>
          </a:p>
          <a:p>
            <a:r>
              <a:rPr lang="en-US" sz="2000" dirty="0"/>
              <a:t> The list is also on the next slide.</a:t>
            </a:r>
          </a:p>
          <a:p>
            <a:endParaRPr lang="en-US" sz="2000" dirty="0"/>
          </a:p>
          <a:p>
            <a:pPr marL="285750" indent="-285750"/>
            <a:r>
              <a:rPr lang="en-US" altLang="en-US" sz="2000" dirty="0"/>
              <a:t>PAR Review SC Meeting times: </a:t>
            </a:r>
          </a:p>
          <a:p>
            <a:pPr marL="285750" indent="-285750"/>
            <a:r>
              <a:rPr lang="en-US" altLang="en-US" sz="2000" dirty="0"/>
              <a:t>			Friday, July 10, 2020 3-5pm ET - </a:t>
            </a:r>
            <a:r>
              <a:rPr lang="en-US" altLang="en-US" sz="2000" dirty="0" err="1"/>
              <a:t>Webex</a:t>
            </a:r>
            <a:r>
              <a:rPr lang="en-US" altLang="en-US" sz="2000" dirty="0"/>
              <a:t>, </a:t>
            </a:r>
          </a:p>
          <a:p>
            <a:pPr marL="285750" indent="-285750"/>
            <a:r>
              <a:rPr lang="en-US" altLang="en-US" sz="2000" dirty="0"/>
              <a:t>			</a:t>
            </a:r>
            <a:r>
              <a:rPr lang="en-US" altLang="en-US" sz="2000" strike="sngStrike" dirty="0"/>
              <a:t>Monday Aug 3, 2020 9-10:30 am - </a:t>
            </a:r>
            <a:r>
              <a:rPr lang="en-US" altLang="en-US" sz="2000" strike="sngStrike" dirty="0" err="1"/>
              <a:t>Webex</a:t>
            </a:r>
            <a:endParaRPr lang="en-US" altLang="en-US" sz="1600" strike="sngStrike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D8A2A340-4BEF-42B1-AE26-6A55D6A269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3934"/>
            <a:ext cx="2487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B43754-1163-4B0C-8310-62C38E10D9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2" y="685803"/>
            <a:ext cx="10361084" cy="1087013"/>
          </a:xfrm>
        </p:spPr>
        <p:txBody>
          <a:bodyPr/>
          <a:lstStyle/>
          <a:p>
            <a:r>
              <a:rPr lang="en-US" sz="2400" dirty="0"/>
              <a:t>IEEE 802 PARs &amp; ICAIDs under consideration</a:t>
            </a:r>
            <a:br>
              <a:rPr lang="en-US" sz="2400" dirty="0"/>
            </a:br>
            <a:r>
              <a:rPr lang="en-US" sz="2400" dirty="0"/>
              <a:t>for Aug 04, 2020, 802 EC Teleconference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F350B7-E5CE-41F0-99E9-3A5050C16B3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AAACEF-B513-4572-B476-9E4E8BE6A70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2FA1E8-46A1-4F71-B8FE-649504112F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17284DF-72F3-4BE4-A17D-B2B7EC7499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2" y="1981201"/>
            <a:ext cx="10547392" cy="4113213"/>
          </a:xfrm>
        </p:spPr>
        <p:txBody>
          <a:bodyPr/>
          <a:lstStyle/>
          <a:p>
            <a:r>
              <a:rPr lang="en-US" b="0" dirty="0"/>
              <a:t>802.1ASdn Amendment: YANG Data Model, </a:t>
            </a:r>
            <a:r>
              <a:rPr lang="en-US" b="0" dirty="0">
                <a:hlinkClick r:id="rId2"/>
              </a:rPr>
              <a:t>PAR</a:t>
            </a:r>
            <a:r>
              <a:rPr lang="en-US" b="0" dirty="0"/>
              <a:t> and </a:t>
            </a:r>
            <a:r>
              <a:rPr lang="en-US" b="0" dirty="0">
                <a:hlinkClick r:id="rId3"/>
              </a:rPr>
              <a:t>CSD</a:t>
            </a:r>
            <a:endParaRPr lang="en-US" b="0" dirty="0"/>
          </a:p>
          <a:p>
            <a:r>
              <a:rPr lang="en-US" b="0" dirty="0"/>
              <a:t>802.3 Industry Connections - New Ethernet Applications, </a:t>
            </a:r>
            <a:r>
              <a:rPr lang="en-US" b="0" dirty="0">
                <a:hlinkClick r:id="rId4"/>
              </a:rPr>
              <a:t>Endorsement Letter &amp; ICAID</a:t>
            </a:r>
            <a:endParaRPr lang="en-US" b="0" dirty="0"/>
          </a:p>
          <a:p>
            <a:r>
              <a:rPr lang="en-US" b="0" dirty="0"/>
              <a:t>802.11ax Amendment: High Efficiency WLAN, </a:t>
            </a:r>
            <a:r>
              <a:rPr lang="en-US" b="0" dirty="0">
                <a:hlinkClick r:id="rId5"/>
              </a:rPr>
              <a:t>PAR Extension</a:t>
            </a:r>
            <a:endParaRPr lang="en-US" b="0" dirty="0"/>
          </a:p>
          <a:p>
            <a:r>
              <a:rPr lang="en-US" b="0" dirty="0"/>
              <a:t>802.11ba Amendment: Low-power wake-up radio operation, </a:t>
            </a:r>
            <a:r>
              <a:rPr lang="en-US" b="0" dirty="0">
                <a:hlinkClick r:id="rId6"/>
              </a:rPr>
              <a:t>PAR Extension</a:t>
            </a:r>
            <a:endParaRPr lang="en-US" b="0" dirty="0"/>
          </a:p>
          <a:p>
            <a:r>
              <a:rPr lang="en-US" b="0" dirty="0"/>
              <a:t>802.11bf Wireless Local Area Sensing (SENS), </a:t>
            </a:r>
            <a:r>
              <a:rPr lang="en-US" b="0" dirty="0">
                <a:hlinkClick r:id="rId7"/>
              </a:rPr>
              <a:t> PAR</a:t>
            </a:r>
            <a:r>
              <a:rPr lang="en-US" b="0" dirty="0"/>
              <a:t> and </a:t>
            </a:r>
            <a:r>
              <a:rPr lang="en-US" b="0" dirty="0">
                <a:hlinkClick r:id="rId8"/>
              </a:rPr>
              <a:t>CSD</a:t>
            </a:r>
            <a:endParaRPr lang="en-US" b="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99305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en-US" sz="2800" dirty="0"/>
              <a:t>Agenda for PAR Review SC –  July 10, 2020</a:t>
            </a:r>
            <a:br>
              <a:rPr lang="en-US" altLang="en-US" sz="2800" dirty="0"/>
            </a:br>
            <a:r>
              <a:rPr lang="en-US" altLang="en-US" sz="2800" dirty="0"/>
              <a:t>Chair: Jon Rosdahl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2" y="1744827"/>
            <a:ext cx="10361084" cy="4492485"/>
          </a:xfrm>
        </p:spPr>
        <p:txBody>
          <a:bodyPr>
            <a:normAutofit/>
          </a:bodyPr>
          <a:lstStyle/>
          <a:p>
            <a:pPr marL="0" indent="0"/>
            <a:r>
              <a:rPr lang="en-US" dirty="0"/>
              <a:t>July 10 Friday Agenda (1 </a:t>
            </a:r>
            <a:r>
              <a:rPr lang="en-US" u="sng" dirty="0"/>
              <a:t>Telecons</a:t>
            </a:r>
            <a:r>
              <a:rPr lang="en-US" dirty="0"/>
              <a:t>):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Welcome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Approve Previous Minutes 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Determine order of review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Review PARs/CSD posted for review this week.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Recess</a:t>
            </a:r>
            <a:r>
              <a:rPr lang="en-US" u="sng" dirty="0"/>
              <a:t>/Adjourn</a:t>
            </a:r>
          </a:p>
          <a:p>
            <a:pPr marL="0" indent="0"/>
            <a:r>
              <a:rPr lang="en-US" strike="sngStrike" dirty="0"/>
              <a:t>May 22, 2020 </a:t>
            </a:r>
            <a:r>
              <a:rPr lang="en-US" b="0" strike="sngStrike" dirty="0"/>
              <a:t>– 9am ET for one hour.</a:t>
            </a:r>
          </a:p>
          <a:p>
            <a:pPr marL="0" indent="0"/>
            <a:r>
              <a:rPr lang="en-US" b="0" strike="sngStrike" dirty="0"/>
              <a:t>	1. Review Responses</a:t>
            </a:r>
          </a:p>
          <a:p>
            <a:pPr marL="0" indent="0"/>
            <a:r>
              <a:rPr lang="en-US" b="0" strike="sngStrike" dirty="0"/>
              <a:t>	2. provide any required feedback to WG</a:t>
            </a:r>
          </a:p>
          <a:p>
            <a:pPr marL="0" indent="0"/>
            <a:r>
              <a:rPr lang="en-US" b="0" strike="sngStrike" dirty="0"/>
              <a:t>	3. Adjourn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2279576" y="1283162"/>
            <a:ext cx="280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Draft Agenda:</a:t>
            </a:r>
          </a:p>
        </p:txBody>
      </p:sp>
    </p:spTree>
    <p:extLst>
      <p:ext uri="{BB962C8B-B14F-4D97-AF65-F5344CB8AC3E}">
        <p14:creationId xmlns:p14="http://schemas.microsoft.com/office/powerpoint/2010/main" val="34396353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D9B48-724F-44AC-933A-C1D772F30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to approve Previous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48A77-6149-4095-9848-28A693C820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minutes from May 2020 in document 11-20/743r1</a:t>
            </a:r>
          </a:p>
          <a:p>
            <a:endParaRPr lang="en-US" dirty="0"/>
          </a:p>
          <a:p>
            <a:r>
              <a:rPr lang="en-US" dirty="0"/>
              <a:t>Moved: Michael Montemurro</a:t>
            </a:r>
          </a:p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: Stuart Kerry</a:t>
            </a:r>
          </a:p>
          <a:p>
            <a:r>
              <a:rPr lang="en-US" dirty="0"/>
              <a:t>Results: Unanimous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4099CA-8337-48FF-9415-776BA80408E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July 2020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521205-D607-4B1A-8F09-17C0A4C0558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Arial Unicode MS" pitchFamily="34" charset="-128"/>
              </a:rPr>
              <a:t>Jon Rosdahl (Qualcomm)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Arial Unicode MS" pitchFamily="34" charset="-128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77B1C8-1CEA-4903-9610-B1E925DF489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6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662847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 </a:t>
            </a:r>
            <a:r>
              <a:rPr lang="en-US" cap="none" dirty="0"/>
              <a:t>Review Comments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0297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213105-1CA0-443F-B1A3-AC29BCE14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Responses from 802 Working Groups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B97474-5C9C-4EFA-B1B2-2D473D51CC1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80B14E-459D-4D1C-B097-7786B6E3248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July 2020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758877-86A7-43C7-9D10-6E5F40B028B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Jon Rosdahl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C49826-E039-44C4-A6DB-616DB23E417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3A4934C6-33C0-44EA-8053-B7FE352B788A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76271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Report to 802.11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337054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 Theme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16165C"/>
      </a:accent6>
      <a:hlink>
        <a:srgbClr val="2D2DB9"/>
      </a:hlink>
      <a:folHlink>
        <a:srgbClr val="7777DE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016e7857fdb711c59c6a098e7e3cf67d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df51a22fee038379de0f5206ee405254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0E5996B-D317-4E13-AB38-820D845C4C7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cc9c437c-ae0c-4066-8d90-a0f7de786127"/>
    <ds:schemaRef ds:uri="ba37140e-f4c5-4a6c-a9b4-20a691ce6c8a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37FE6FC-CC99-4B5D-B8EF-C52B94830FC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A784816-D151-4BC5-B8B2-FA8D35AC5A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54493</TotalTime>
  <Words>467</Words>
  <Application>Microsoft Office PowerPoint</Application>
  <PresentationFormat>Widescreen</PresentationFormat>
  <Paragraphs>112</Paragraphs>
  <Slides>11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Times New Roman</vt:lpstr>
      <vt:lpstr>802-11 Theme</vt:lpstr>
      <vt:lpstr>Document</vt:lpstr>
      <vt:lpstr>PAR Review SC - Meeting Agenda and Comment slides - July 2020 - Virtual Plenary</vt:lpstr>
      <vt:lpstr>PAR Review SC – Snapshot slide Chair: Jon Rosdahl</vt:lpstr>
      <vt:lpstr>Abstract-PAR Review SC PARs under consideration for July 2020</vt:lpstr>
      <vt:lpstr>IEEE 802 PARs &amp; ICAIDs under consideration for Aug 04, 2020, 802 EC Teleconference</vt:lpstr>
      <vt:lpstr>Agenda for PAR Review SC –  July 10, 2020 Chair: Jon Rosdahl</vt:lpstr>
      <vt:lpstr>Motion to approve Previous Minutes</vt:lpstr>
      <vt:lpstr>Par Review Comments</vt:lpstr>
      <vt:lpstr>Responses from 802 Working Groups</vt:lpstr>
      <vt:lpstr>Final Report to 802.11</vt:lpstr>
      <vt:lpstr>802.11 PAR Review SC Report</vt:lpstr>
      <vt:lpstr>References: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 Review SC - Meeting Agenda and Comment slides - July 2020 - Virtual Plenary</dc:title>
  <dc:subject>July 2020</dc:subject>
  <dc:creator>Jon Rosdahl</dc:creator>
  <cp:keywords>Agenda and Meeting Slides</cp:keywords>
  <dc:description>Jon Rosdahl (Qualcomm)</dc:description>
  <cp:lastModifiedBy>Jon Rosdahl</cp:lastModifiedBy>
  <cp:revision>266</cp:revision>
  <cp:lastPrinted>1601-01-01T00:00:00Z</cp:lastPrinted>
  <dcterms:created xsi:type="dcterms:W3CDTF">2014-04-14T10:59:07Z</dcterms:created>
  <dcterms:modified xsi:type="dcterms:W3CDTF">2020-07-13T04:05:06Z</dcterms:modified>
  <cp:category>Agenda, Report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