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3" r:id="rId4"/>
    <p:sldId id="281" r:id="rId5"/>
    <p:sldId id="262" r:id="rId6"/>
    <p:sldId id="265" r:id="rId7"/>
    <p:sldId id="289" r:id="rId8"/>
    <p:sldId id="266" r:id="rId9"/>
    <p:sldId id="267" r:id="rId10"/>
    <p:sldId id="269" r:id="rId11"/>
    <p:sldId id="270" r:id="rId12"/>
    <p:sldId id="288" r:id="rId13"/>
    <p:sldId id="278" r:id="rId14"/>
    <p:sldId id="271" r:id="rId15"/>
    <p:sldId id="272" r:id="rId16"/>
    <p:sldId id="273" r:id="rId17"/>
    <p:sldId id="274" r:id="rId18"/>
    <p:sldId id="282" r:id="rId19"/>
    <p:sldId id="277" r:id="rId20"/>
    <p:sldId id="275" r:id="rId21"/>
    <p:sldId id="276" r:id="rId22"/>
    <p:sldId id="279" r:id="rId23"/>
    <p:sldId id="263" r:id="rId24"/>
    <p:sldId id="286" r:id="rId25"/>
    <p:sldId id="287" r:id="rId26"/>
    <p:sldId id="268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0" autoAdjust="0"/>
    <p:restoredTop sz="94660"/>
  </p:normalViewPr>
  <p:slideViewPr>
    <p:cSldViewPr>
      <p:cViewPr varScale="1">
        <p:scale>
          <a:sx n="57" d="100"/>
          <a:sy n="57" d="100"/>
        </p:scale>
        <p:origin x="78" y="5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802.11-20/0904r1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6-0000-802-11-editorial-style-guid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emily.h.qi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carol.Ansley@arris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 2020)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2020-07-07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19/1765r</a:t>
            </a:r>
            <a:r>
              <a:rPr lang="en-US" sz="1800" dirty="0">
                <a:solidFill>
                  <a:srgbClr val="FF0000"/>
                </a:solidFill>
              </a:rPr>
              <a:t>6</a:t>
            </a:r>
            <a:r>
              <a:rPr lang="en-US" sz="1800" dirty="0"/>
              <a:t> MDR complete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11-09-1034-16-0000-802-11-editorial-style-guide.docx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REVmd</a:t>
            </a:r>
            <a:r>
              <a:rPr lang="en-GB" dirty="0"/>
              <a:t> practice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970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  <a:p>
            <a:r>
              <a:rPr lang="en-GB" sz="20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 Use 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 2020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Sep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126772"/>
              </p:ext>
            </p:extLst>
          </p:nvPr>
        </p:nvGraphicFramePr>
        <p:xfrm>
          <a:off x="794783" y="2057400"/>
          <a:ext cx="10589685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95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934965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4654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Dec, 2020,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 submission date is Oct 13 for Dec 2 meeting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422953"/>
              </p:ext>
            </p:extLst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Chao Chun Wang,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 2020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  <a:p>
            <a:r>
              <a:rPr lang="en-GB" dirty="0"/>
              <a:t>We should make moves to remove Annex G? It has not been supported in 11ax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2020-07-07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09/1034r16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2020-07-07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err="1"/>
              <a:t>Jungnickel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 P802.11ax Amendment (HEW) – Robert Stacey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P802.11az Amendment (NGP) – Roy Want, Chao-Chun 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P802.11bb Amendment (LC) – Harry </a:t>
            </a:r>
            <a:r>
              <a:rPr lang="en-US" sz="1400" dirty="0" err="1"/>
              <a:t>Bims</a:t>
            </a:r>
            <a:endParaRPr lang="en-US" sz="14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Jon Rosdahl		Mark Hamilton</a:t>
            </a: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</a:t>
            </a:r>
            <a:r>
              <a:rPr lang="en-US" sz="1800" dirty="0"/>
              <a:t>	Catherine Berger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10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3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7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Preparing D3.4 for opening plenary July 13. Hope to recirc in mid-Aug or Sept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D6.1 released in June, expect SA ballot recirc of D7.0 end of July </a:t>
            </a:r>
          </a:p>
          <a:p>
            <a:r>
              <a:rPr lang="en-US" sz="2000" dirty="0"/>
              <a:t>11ay –  resolving comments, hope to finalize next week, hope to recirc as soon as </a:t>
            </a:r>
            <a:r>
              <a:rPr lang="en-US" sz="2000" dirty="0" err="1"/>
              <a:t>REVmd</a:t>
            </a:r>
            <a:r>
              <a:rPr lang="en-US" sz="2000" dirty="0"/>
              <a:t> and 11ax recirc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GB" sz="2000" dirty="0"/>
              <a:t>11ba –  have resolved all comments, hope to recirc as soon as </a:t>
            </a:r>
            <a:r>
              <a:rPr lang="en-GB" sz="2000" dirty="0" err="1"/>
              <a:t>REVmd</a:t>
            </a:r>
            <a:r>
              <a:rPr lang="en-GB" sz="2000" dirty="0"/>
              <a:t>, 11ax, 11ay recirc. At D6.1 , hope to generate D7.0 when baseline is stable and recirc</a:t>
            </a:r>
          </a:p>
          <a:p>
            <a:r>
              <a:rPr lang="en-GB" sz="2000" dirty="0"/>
              <a:t>11bb – motioned PHYs into D0.2 , now collecting MAC material through Sept or Nov</a:t>
            </a:r>
          </a:p>
          <a:p>
            <a:r>
              <a:rPr lang="en-GB" sz="2000" dirty="0"/>
              <a:t>11bc –  hoping to have D0.1 for July plenary, hope to hold CC out of Sept</a:t>
            </a:r>
          </a:p>
          <a:p>
            <a:r>
              <a:rPr lang="en-GB" sz="2000" dirty="0"/>
              <a:t>11bd –  resolving comments , on D0.3 and hope to have D1.0 out of Sept meeting</a:t>
            </a:r>
          </a:p>
          <a:p>
            <a:r>
              <a:rPr lang="en-GB" sz="2000" dirty="0"/>
              <a:t>11be – </a:t>
            </a:r>
            <a:r>
              <a:rPr lang="en-US" sz="2000" dirty="0"/>
              <a:t> posted D0.01 skeleton with volunteers to write text for D0.1 for Sept </a:t>
            </a:r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5F76-FF85-4146-92F0-BA7A22B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0B434-A513-42C3-9534-65A73D3AE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21385-5DC2-46DF-9D23-DAFC1E50B0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F702B-2501-4516-899F-9BA174280D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4A3E1A-B6F3-47F5-9890-AE182E2C47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2592</TotalTime>
  <Words>2777</Words>
  <Application>Microsoft Office PowerPoint</Application>
  <PresentationFormat>Widescreen</PresentationFormat>
  <Paragraphs>465</Paragraphs>
  <Slides>26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Office Theme</vt:lpstr>
      <vt:lpstr>Document</vt:lpstr>
      <vt:lpstr>802.11 WG Editor’s Meeting (Jul 2020)</vt:lpstr>
      <vt:lpstr>Abstract</vt:lpstr>
      <vt:lpstr>Agenda for 2020-07-07 meeting</vt:lpstr>
      <vt:lpstr>Roll Call – 2020-07-07</vt:lpstr>
      <vt:lpstr>Volunteer Editor Contacts</vt:lpstr>
      <vt:lpstr>July 7th roundtable status report</vt:lpstr>
      <vt:lpstr>Status con’t</vt:lpstr>
      <vt:lpstr>Reflector Updates</vt:lpstr>
      <vt:lpstr>IEEE Publication Status</vt:lpstr>
      <vt:lpstr>MDR Status</vt:lpstr>
      <vt:lpstr>802.11 Style Guide</vt:lpstr>
      <vt:lpstr>REVmd practice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  <vt:lpstr>Update on numbering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296</cp:revision>
  <cp:lastPrinted>1601-01-01T00:00:00Z</cp:lastPrinted>
  <dcterms:created xsi:type="dcterms:W3CDTF">2018-01-07T18:30:13Z</dcterms:created>
  <dcterms:modified xsi:type="dcterms:W3CDTF">2020-07-07T23:17:22Z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