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D503E0-DF94-4211-8E75-3CEB56157FCD}" v="1" dt="2021-01-03T17:19:20.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3372" autoAdjust="0"/>
  </p:normalViewPr>
  <p:slideViewPr>
    <p:cSldViewPr>
      <p:cViewPr varScale="1">
        <p:scale>
          <a:sx n="62" d="100"/>
          <a:sy n="62" d="100"/>
        </p:scale>
        <p:origin x="1572"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203A458-B977-4D59-8D82-B84194C3832C}"/>
    <pc:docChg chg="modSld modMainMaster">
      <pc:chgData name="Huang, Po-kai" userId="be743c7d-0ad3-4a01-a6bb-e19e76bd5877" providerId="ADAL" clId="{4203A458-B977-4D59-8D82-B84194C3832C}" dt="2020-11-19T23:11:37.292" v="11" actId="20577"/>
      <pc:docMkLst>
        <pc:docMk/>
      </pc:docMkLst>
      <pc:sldChg chg="modSp">
        <pc:chgData name="Huang, Po-kai" userId="be743c7d-0ad3-4a01-a6bb-e19e76bd5877" providerId="ADAL" clId="{4203A458-B977-4D59-8D82-B84194C3832C}" dt="2020-11-19T23:11:37.292" v="11" actId="20577"/>
        <pc:sldMkLst>
          <pc:docMk/>
          <pc:sldMk cId="401357592" sldId="1022"/>
        </pc:sldMkLst>
        <pc:spChg chg="mod">
          <ac:chgData name="Huang, Po-kai" userId="be743c7d-0ad3-4a01-a6bb-e19e76bd5877" providerId="ADAL" clId="{4203A458-B977-4D59-8D82-B84194C3832C}" dt="2020-11-19T23:11:37.292" v="11" actId="20577"/>
          <ac:spMkLst>
            <pc:docMk/>
            <pc:sldMk cId="401357592" sldId="1022"/>
            <ac:spMk id="3" creationId="{FF14FB21-F75A-4E08-BC58-D4AF6043C96E}"/>
          </ac:spMkLst>
        </pc:spChg>
      </pc:sldChg>
      <pc:sldMasterChg chg="modSp">
        <pc:chgData name="Huang, Po-kai" userId="be743c7d-0ad3-4a01-a6bb-e19e76bd5877" providerId="ADAL" clId="{4203A458-B977-4D59-8D82-B84194C3832C}" dt="2020-11-19T23:11:17.731" v="1" actId="20577"/>
        <pc:sldMasterMkLst>
          <pc:docMk/>
          <pc:sldMasterMk cId="0" sldId="2147483648"/>
        </pc:sldMasterMkLst>
        <pc:spChg chg="mod">
          <ac:chgData name="Huang, Po-kai" userId="be743c7d-0ad3-4a01-a6bb-e19e76bd5877" providerId="ADAL" clId="{4203A458-B977-4D59-8D82-B84194C3832C}" dt="2020-11-19T23:11:17.731" v="1" actId="20577"/>
          <ac:spMkLst>
            <pc:docMk/>
            <pc:sldMasterMk cId="0" sldId="2147483648"/>
            <ac:spMk id="1031" creationId="{F47EBAF5-52AC-49CF-A3FD-31E596F2D8C6}"/>
          </ac:spMkLst>
        </pc:spChg>
      </pc:sldMasterChg>
    </pc:docChg>
  </pc:docChgLst>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docChgLst>
    <pc:chgData name="Huang, Po-kai" userId="be743c7d-0ad3-4a01-a6bb-e19e76bd5877" providerId="ADAL" clId="{827E7C8F-004F-4CD1-8B76-FFA3FF854615}"/>
    <pc:docChg chg="modSld modMainMaster">
      <pc:chgData name="Huang, Po-kai" userId="be743c7d-0ad3-4a01-a6bb-e19e76bd5877" providerId="ADAL" clId="{827E7C8F-004F-4CD1-8B76-FFA3FF854615}" dt="2021-01-03T17:16:29.872" v="39" actId="20577"/>
      <pc:docMkLst>
        <pc:docMk/>
      </pc:docMkLst>
      <pc:sldChg chg="modSp">
        <pc:chgData name="Huang, Po-kai" userId="be743c7d-0ad3-4a01-a6bb-e19e76bd5877" providerId="ADAL" clId="{827E7C8F-004F-4CD1-8B76-FFA3FF854615}" dt="2021-01-03T17:15:23.082" v="17" actId="20577"/>
        <pc:sldMkLst>
          <pc:docMk/>
          <pc:sldMk cId="3978039432" sldId="1020"/>
        </pc:sldMkLst>
        <pc:spChg chg="mod">
          <ac:chgData name="Huang, Po-kai" userId="be743c7d-0ad3-4a01-a6bb-e19e76bd5877" providerId="ADAL" clId="{827E7C8F-004F-4CD1-8B76-FFA3FF854615}" dt="2021-01-03T17:15:23.082" v="17" actId="20577"/>
          <ac:spMkLst>
            <pc:docMk/>
            <pc:sldMk cId="3978039432" sldId="1020"/>
            <ac:spMk id="3" creationId="{0223734F-0F36-44B3-B001-E3FC4D5E7D0F}"/>
          </ac:spMkLst>
        </pc:spChg>
      </pc:sldChg>
      <pc:sldChg chg="modSp">
        <pc:chgData name="Huang, Po-kai" userId="be743c7d-0ad3-4a01-a6bb-e19e76bd5877" providerId="ADAL" clId="{827E7C8F-004F-4CD1-8B76-FFA3FF854615}" dt="2021-01-03T17:16:29.872" v="39" actId="20577"/>
        <pc:sldMkLst>
          <pc:docMk/>
          <pc:sldMk cId="7348375" sldId="1021"/>
        </pc:sldMkLst>
        <pc:spChg chg="mod">
          <ac:chgData name="Huang, Po-kai" userId="be743c7d-0ad3-4a01-a6bb-e19e76bd5877" providerId="ADAL" clId="{827E7C8F-004F-4CD1-8B76-FFA3FF854615}" dt="2021-01-03T17:16:29.872" v="39" actId="20577"/>
          <ac:spMkLst>
            <pc:docMk/>
            <pc:sldMk cId="7348375" sldId="1021"/>
            <ac:spMk id="3" creationId="{3C792C9D-9477-4C77-ADBA-F318CB179940}"/>
          </ac:spMkLst>
        </pc:spChg>
      </pc:sldChg>
      <pc:sldMasterChg chg="modSp">
        <pc:chgData name="Huang, Po-kai" userId="be743c7d-0ad3-4a01-a6bb-e19e76bd5877" providerId="ADAL" clId="{827E7C8F-004F-4CD1-8B76-FFA3FF854615}" dt="2021-01-03T17:12:22.029" v="1" actId="20577"/>
        <pc:sldMasterMkLst>
          <pc:docMk/>
          <pc:sldMasterMk cId="0" sldId="2147483648"/>
        </pc:sldMasterMkLst>
        <pc:spChg chg="mod">
          <ac:chgData name="Huang, Po-kai" userId="be743c7d-0ad3-4a01-a6bb-e19e76bd5877" providerId="ADAL" clId="{827E7C8F-004F-4CD1-8B76-FFA3FF854615}" dt="2021-01-03T17:12:22.029" v="1" actId="20577"/>
          <ac:spMkLst>
            <pc:docMk/>
            <pc:sldMasterMk cId="0" sldId="2147483648"/>
            <ac:spMk id="1031" creationId="{F47EBAF5-52AC-49CF-A3FD-31E596F2D8C6}"/>
          </ac:spMkLst>
        </pc:spChg>
      </pc:sldMasterChg>
    </pc:docChg>
  </pc:docChgLst>
  <pc:docChgLst>
    <pc:chgData name="Huang, Po-kai" userId="be743c7d-0ad3-4a01-a6bb-e19e76bd5877" providerId="ADAL" clId="{E6D503E0-DF94-4211-8E75-3CEB56157FCD}"/>
    <pc:docChg chg="modSld">
      <pc:chgData name="Huang, Po-kai" userId="be743c7d-0ad3-4a01-a6bb-e19e76bd5877" providerId="ADAL" clId="{E6D503E0-DF94-4211-8E75-3CEB56157FCD}" dt="2021-01-03T17:20:46.777" v="10" actId="255"/>
      <pc:docMkLst>
        <pc:docMk/>
      </pc:docMkLst>
      <pc:sldChg chg="modSp">
        <pc:chgData name="Huang, Po-kai" userId="be743c7d-0ad3-4a01-a6bb-e19e76bd5877" providerId="ADAL" clId="{E6D503E0-DF94-4211-8E75-3CEB56157FCD}" dt="2021-01-03T17:20:46.777" v="10" actId="255"/>
        <pc:sldMkLst>
          <pc:docMk/>
          <pc:sldMk cId="3978039432" sldId="1020"/>
        </pc:sldMkLst>
        <pc:spChg chg="mod">
          <ac:chgData name="Huang, Po-kai" userId="be743c7d-0ad3-4a01-a6bb-e19e76bd5877" providerId="ADAL" clId="{E6D503E0-DF94-4211-8E75-3CEB56157FCD}" dt="2021-01-03T17:20:46.777" v="10" actId="255"/>
          <ac:spMkLst>
            <pc:docMk/>
            <pc:sldMk cId="3978039432" sldId="1020"/>
            <ac:spMk id="3" creationId="{0223734F-0F36-44B3-B001-E3FC4D5E7D0F}"/>
          </ac:spMkLst>
        </pc:spChg>
      </pc:sldChg>
      <pc:sldChg chg="modSp">
        <pc:chgData name="Huang, Po-kai" userId="be743c7d-0ad3-4a01-a6bb-e19e76bd5877" providerId="ADAL" clId="{E6D503E0-DF94-4211-8E75-3CEB56157FCD}" dt="2021-01-03T17:20:36.152" v="9" actId="255"/>
        <pc:sldMkLst>
          <pc:docMk/>
          <pc:sldMk cId="7348375" sldId="1021"/>
        </pc:sldMkLst>
        <pc:spChg chg="mod">
          <ac:chgData name="Huang, Po-kai" userId="be743c7d-0ad3-4a01-a6bb-e19e76bd5877" providerId="ADAL" clId="{E6D503E0-DF94-4211-8E75-3CEB56157FCD}" dt="2021-01-03T17:20:36.152" v="9" actId="255"/>
          <ac:spMkLst>
            <pc:docMk/>
            <pc:sldMk cId="7348375" sldId="1021"/>
            <ac:spMk id="3" creationId="{3C792C9D-9477-4C77-ADBA-F318CB179940}"/>
          </ac:spMkLst>
        </pc:spChg>
      </pc:sldChg>
    </pc:docChg>
  </pc:docChgLst>
  <pc:docChgLst>
    <pc:chgData name="Huang, Po-kai" userId="be743c7d-0ad3-4a01-a6bb-e19e76bd5877" providerId="ADAL" clId="{728B7E7A-3905-4695-B6CC-725D550B17EF}"/>
    <pc:docChg chg="modSld modMainMaster">
      <pc:chgData name="Huang, Po-kai" userId="be743c7d-0ad3-4a01-a6bb-e19e76bd5877" providerId="ADAL" clId="{728B7E7A-3905-4695-B6CC-725D550B17EF}" dt="2020-11-20T00:45:30.983" v="52" actId="20577"/>
      <pc:docMkLst>
        <pc:docMk/>
      </pc:docMkLst>
      <pc:sldChg chg="modSp">
        <pc:chgData name="Huang, Po-kai" userId="be743c7d-0ad3-4a01-a6bb-e19e76bd5877" providerId="ADAL" clId="{728B7E7A-3905-4695-B6CC-725D550B17EF}" dt="2020-11-20T00:20:31.452" v="50" actId="20577"/>
        <pc:sldMkLst>
          <pc:docMk/>
          <pc:sldMk cId="401357592" sldId="1022"/>
        </pc:sldMkLst>
        <pc:spChg chg="mod">
          <ac:chgData name="Huang, Po-kai" userId="be743c7d-0ad3-4a01-a6bb-e19e76bd5877" providerId="ADAL" clId="{728B7E7A-3905-4695-B6CC-725D550B17EF}" dt="2020-11-20T00:20:31.452" v="50" actId="20577"/>
          <ac:spMkLst>
            <pc:docMk/>
            <pc:sldMk cId="401357592" sldId="1022"/>
            <ac:spMk id="3" creationId="{FF14FB21-F75A-4E08-BC58-D4AF6043C96E}"/>
          </ac:spMkLst>
        </pc:spChg>
      </pc:sldChg>
      <pc:sldMasterChg chg="modSp">
        <pc:chgData name="Huang, Po-kai" userId="be743c7d-0ad3-4a01-a6bb-e19e76bd5877" providerId="ADAL" clId="{728B7E7A-3905-4695-B6CC-725D550B17EF}" dt="2020-11-20T00:45:30.983" v="52" actId="20577"/>
        <pc:sldMasterMkLst>
          <pc:docMk/>
          <pc:sldMasterMk cId="0" sldId="2147483648"/>
        </pc:sldMasterMkLst>
        <pc:spChg chg="mod">
          <ac:chgData name="Huang, Po-kai" userId="be743c7d-0ad3-4a01-a6bb-e19e76bd5877" providerId="ADAL" clId="{728B7E7A-3905-4695-B6CC-725D550B17EF}" dt="2020-11-20T00:45:30.983" v="52"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2420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1/3/2021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802.11-20/0903r7</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right after seeing the corresponding AP of the current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sz="2000" dirty="0"/>
              <a:t>Do you support that in R1, if a non-AP MLD intends to receive group-addressed frames and intends to switch the selected link to receive group addressed data frame, the non-AP MLD should switch if the indication in DTIM Beacon of the corresponding AP of the of the current selected link indicates the AP corresponding to another link does not have buffered group addressed frames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a:t>Do </a:t>
            </a:r>
            <a:r>
              <a:rPr lang="en-US" dirty="0"/>
              <a:t>you support the following in R1?</a:t>
            </a:r>
          </a:p>
          <a:p>
            <a:pPr lvl="2"/>
            <a:r>
              <a:rPr lang="en-US" dirty="0"/>
              <a:t>if a non-AP MLD chooses to receive group addressed data frame, the non-AP MLD shall follow the baseline rules to receive the group address data frames on any link that the non-AP MLD selects to receive group addressed data frames.</a:t>
            </a:r>
          </a:p>
          <a:p>
            <a:pPr lvl="2"/>
            <a:r>
              <a:rPr lang="en-US" dirty="0"/>
              <a:t>AP MLD duplicates a group addressed data frame that is expected to be received by the non-AP MLD and schedules for transmission in the setup links with the non-AP MLD</a:t>
            </a:r>
          </a:p>
          <a:p>
            <a:pPr marL="0" indent="0">
              <a:buNone/>
            </a:pPr>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58449</TotalTime>
  <Words>1044</Words>
  <Application>Microsoft Office PowerPoint</Application>
  <PresentationFormat>On-screen Show (4:3)</PresentationFormat>
  <Paragraphs>93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2326</cp:revision>
  <cp:lastPrinted>1998-02-10T13:28:06Z</cp:lastPrinted>
  <dcterms:created xsi:type="dcterms:W3CDTF">2004-12-02T14:01:45Z</dcterms:created>
  <dcterms:modified xsi:type="dcterms:W3CDTF">2021-01-03T17:20:49Z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