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1007" r:id="rId3"/>
    <p:sldId id="1019" r:id="rId4"/>
    <p:sldId id="1008" r:id="rId5"/>
    <p:sldId id="1010" r:id="rId6"/>
    <p:sldId id="1017" r:id="rId7"/>
    <p:sldId id="1023" r:id="rId8"/>
    <p:sldId id="1015" r:id="rId9"/>
    <p:sldId id="1022" r:id="rId10"/>
    <p:sldId id="1020" r:id="rId11"/>
    <p:sldId id="1021" r:id="rId1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8B7E7A-3905-4695-B6CC-725D550B17EF}" v="3" dt="2020-11-20T00:14:02.1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29" autoAdjust="0"/>
    <p:restoredTop sz="92655" autoAdjust="0"/>
  </p:normalViewPr>
  <p:slideViewPr>
    <p:cSldViewPr>
      <p:cViewPr>
        <p:scale>
          <a:sx n="70" d="100"/>
          <a:sy n="70" d="100"/>
        </p:scale>
        <p:origin x="1352" y="-6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4203A458-B977-4D59-8D82-B84194C3832C}"/>
    <pc:docChg chg="modSld modMainMaster">
      <pc:chgData name="Huang, Po-kai" userId="be743c7d-0ad3-4a01-a6bb-e19e76bd5877" providerId="ADAL" clId="{4203A458-B977-4D59-8D82-B84194C3832C}" dt="2020-11-19T23:11:37.292" v="11" actId="20577"/>
      <pc:docMkLst>
        <pc:docMk/>
      </pc:docMkLst>
      <pc:sldChg chg="modSp">
        <pc:chgData name="Huang, Po-kai" userId="be743c7d-0ad3-4a01-a6bb-e19e76bd5877" providerId="ADAL" clId="{4203A458-B977-4D59-8D82-B84194C3832C}" dt="2020-11-19T23:11:37.292" v="11" actId="20577"/>
        <pc:sldMkLst>
          <pc:docMk/>
          <pc:sldMk cId="401357592" sldId="1022"/>
        </pc:sldMkLst>
        <pc:spChg chg="mod">
          <ac:chgData name="Huang, Po-kai" userId="be743c7d-0ad3-4a01-a6bb-e19e76bd5877" providerId="ADAL" clId="{4203A458-B977-4D59-8D82-B84194C3832C}" dt="2020-11-19T23:11:37.292" v="11" actId="20577"/>
          <ac:spMkLst>
            <pc:docMk/>
            <pc:sldMk cId="401357592" sldId="1022"/>
            <ac:spMk id="3" creationId="{FF14FB21-F75A-4E08-BC58-D4AF6043C96E}"/>
          </ac:spMkLst>
        </pc:spChg>
      </pc:sldChg>
      <pc:sldMasterChg chg="modSp">
        <pc:chgData name="Huang, Po-kai" userId="be743c7d-0ad3-4a01-a6bb-e19e76bd5877" providerId="ADAL" clId="{4203A458-B977-4D59-8D82-B84194C3832C}" dt="2020-11-19T23:11:17.731" v="1" actId="20577"/>
        <pc:sldMasterMkLst>
          <pc:docMk/>
          <pc:sldMasterMk cId="0" sldId="2147483648"/>
        </pc:sldMasterMkLst>
        <pc:spChg chg="mod">
          <ac:chgData name="Huang, Po-kai" userId="be743c7d-0ad3-4a01-a6bb-e19e76bd5877" providerId="ADAL" clId="{4203A458-B977-4D59-8D82-B84194C3832C}" dt="2020-11-19T23:11:17.731" v="1" actId="20577"/>
          <ac:spMkLst>
            <pc:docMk/>
            <pc:sldMasterMk cId="0" sldId="2147483648"/>
            <ac:spMk id="1031" creationId="{F47EBAF5-52AC-49CF-A3FD-31E596F2D8C6}"/>
          </ac:spMkLst>
        </pc:spChg>
      </pc:sldMasterChg>
    </pc:docChg>
  </pc:docChgLst>
  <pc:docChgLst>
    <pc:chgData name="Huang, Po-kai" userId="be743c7d-0ad3-4a01-a6bb-e19e76bd5877" providerId="ADAL" clId="{2BB167FC-B2CA-4B96-A540-5CB25EECB15A}"/>
    <pc:docChg chg="modSld modMainMaster">
      <pc:chgData name="Huang, Po-kai" userId="be743c7d-0ad3-4a01-a6bb-e19e76bd5877" providerId="ADAL" clId="{2BB167FC-B2CA-4B96-A540-5CB25EECB15A}" dt="2020-11-19T17:40:56.114" v="7" actId="20577"/>
      <pc:docMkLst>
        <pc:docMk/>
      </pc:docMkLst>
      <pc:sldChg chg="modSp">
        <pc:chgData name="Huang, Po-kai" userId="be743c7d-0ad3-4a01-a6bb-e19e76bd5877" providerId="ADAL" clId="{2BB167FC-B2CA-4B96-A540-5CB25EECB15A}" dt="2020-11-19T17:40:35.058" v="5" actId="20577"/>
        <pc:sldMkLst>
          <pc:docMk/>
          <pc:sldMk cId="401357592" sldId="1022"/>
        </pc:sldMkLst>
        <pc:spChg chg="mod">
          <ac:chgData name="Huang, Po-kai" userId="be743c7d-0ad3-4a01-a6bb-e19e76bd5877" providerId="ADAL" clId="{2BB167FC-B2CA-4B96-A540-5CB25EECB15A}" dt="2020-11-19T17:40:35.058" v="5" actId="20577"/>
          <ac:spMkLst>
            <pc:docMk/>
            <pc:sldMk cId="401357592" sldId="1022"/>
            <ac:spMk id="3" creationId="{FF14FB21-F75A-4E08-BC58-D4AF6043C96E}"/>
          </ac:spMkLst>
        </pc:spChg>
      </pc:sldChg>
      <pc:sldMasterChg chg="modSp">
        <pc:chgData name="Huang, Po-kai" userId="be743c7d-0ad3-4a01-a6bb-e19e76bd5877" providerId="ADAL" clId="{2BB167FC-B2CA-4B96-A540-5CB25EECB15A}" dt="2020-11-19T17:40:56.114" v="7" actId="20577"/>
        <pc:sldMasterMkLst>
          <pc:docMk/>
          <pc:sldMasterMk cId="0" sldId="2147483648"/>
        </pc:sldMasterMkLst>
        <pc:spChg chg="mod">
          <ac:chgData name="Huang, Po-kai" userId="be743c7d-0ad3-4a01-a6bb-e19e76bd5877" providerId="ADAL" clId="{2BB167FC-B2CA-4B96-A540-5CB25EECB15A}" dt="2020-11-19T17:40:56.114" v="7" actId="20577"/>
          <ac:spMkLst>
            <pc:docMk/>
            <pc:sldMasterMk cId="0" sldId="2147483648"/>
            <ac:spMk id="1031" creationId="{F47EBAF5-52AC-49CF-A3FD-31E596F2D8C6}"/>
          </ac:spMkLst>
        </pc:spChg>
      </pc:sldMasterChg>
    </pc:docChg>
  </pc:docChgLst>
  <pc:docChgLst>
    <pc:chgData name="Huang, Po-kai" userId="be743c7d-0ad3-4a01-a6bb-e19e76bd5877" providerId="ADAL" clId="{728B7E7A-3905-4695-B6CC-725D550B17EF}"/>
    <pc:docChg chg="modSld modMainMaster">
      <pc:chgData name="Huang, Po-kai" userId="be743c7d-0ad3-4a01-a6bb-e19e76bd5877" providerId="ADAL" clId="{728B7E7A-3905-4695-B6CC-725D550B17EF}" dt="2020-11-20T00:45:30.983" v="52" actId="20577"/>
      <pc:docMkLst>
        <pc:docMk/>
      </pc:docMkLst>
      <pc:sldChg chg="modSp">
        <pc:chgData name="Huang, Po-kai" userId="be743c7d-0ad3-4a01-a6bb-e19e76bd5877" providerId="ADAL" clId="{728B7E7A-3905-4695-B6CC-725D550B17EF}" dt="2020-11-20T00:20:31.452" v="50" actId="20577"/>
        <pc:sldMkLst>
          <pc:docMk/>
          <pc:sldMk cId="401357592" sldId="1022"/>
        </pc:sldMkLst>
        <pc:spChg chg="mod">
          <ac:chgData name="Huang, Po-kai" userId="be743c7d-0ad3-4a01-a6bb-e19e76bd5877" providerId="ADAL" clId="{728B7E7A-3905-4695-B6CC-725D550B17EF}" dt="2020-11-20T00:20:31.452" v="50" actId="20577"/>
          <ac:spMkLst>
            <pc:docMk/>
            <pc:sldMk cId="401357592" sldId="1022"/>
            <ac:spMk id="3" creationId="{FF14FB21-F75A-4E08-BC58-D4AF6043C96E}"/>
          </ac:spMkLst>
        </pc:spChg>
      </pc:sldChg>
      <pc:sldMasterChg chg="modSp">
        <pc:chgData name="Huang, Po-kai" userId="be743c7d-0ad3-4a01-a6bb-e19e76bd5877" providerId="ADAL" clId="{728B7E7A-3905-4695-B6CC-725D550B17EF}" dt="2020-11-20T00:45:30.983" v="52" actId="20577"/>
        <pc:sldMasterMkLst>
          <pc:docMk/>
          <pc:sldMasterMk cId="0" sldId="2147483648"/>
        </pc:sldMasterMkLst>
        <pc:spChg chg="mod">
          <ac:chgData name="Huang, Po-kai" userId="be743c7d-0ad3-4a01-a6bb-e19e76bd5877" providerId="ADAL" clId="{728B7E7A-3905-4695-B6CC-725D550B17EF}" dt="2020-11-20T00:45:30.983" v="52"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11/19/2020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802.11-20/0903r5</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Group Addressed Data Frame Delivery Follow up</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2020-05-28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600665653"/>
              </p:ext>
            </p:extLst>
          </p:nvPr>
        </p:nvGraphicFramePr>
        <p:xfrm>
          <a:off x="1152525" y="2998720"/>
          <a:ext cx="7391400" cy="26199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r>
                        <a:rPr lang="en-US" sz="1100" kern="1200" dirty="0">
                          <a:solidFill>
                            <a:schemeClr val="dk1"/>
                          </a:solidFill>
                          <a:latin typeface="+mn-lt"/>
                          <a:ea typeface="+mn-ea"/>
                          <a:cs typeface="+mn-cs"/>
                        </a:rPr>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Daniel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9164">
                <a:tc>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908425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1717881"/>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25F20-E828-4196-B639-62101C06B06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0223734F-0F36-44B3-B001-E3FC4D5E7D0F}"/>
              </a:ext>
            </a:extLst>
          </p:cNvPr>
          <p:cNvSpPr>
            <a:spLocks noGrp="1"/>
          </p:cNvSpPr>
          <p:nvPr>
            <p:ph idx="1"/>
          </p:nvPr>
        </p:nvSpPr>
        <p:spPr/>
        <p:txBody>
          <a:bodyPr/>
          <a:lstStyle/>
          <a:p>
            <a:pPr lvl="0"/>
            <a:r>
              <a:rPr lang="en-US" dirty="0"/>
              <a:t>Do you support that in R1 if a non-AP MLD wants to switch the selected link to receive group addressed data frame, the non-AP MLD should switch the selected link right after seeing the corresponding AP of the selected link indicates there is no buffered group addressed BUs to avoid missing reception of group addressed data frame?</a:t>
            </a:r>
          </a:p>
          <a:p>
            <a:endParaRPr lang="en-US" dirty="0"/>
          </a:p>
        </p:txBody>
      </p:sp>
      <p:sp>
        <p:nvSpPr>
          <p:cNvPr id="4" name="Footer Placeholder 3">
            <a:extLst>
              <a:ext uri="{FF2B5EF4-FFF2-40B4-BE49-F238E27FC236}">
                <a16:creationId xmlns:a16="http://schemas.microsoft.com/office/drawing/2014/main" id="{19CC3427-1861-4612-80F2-9BFBCDCAAB3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75D8057-483F-4452-B471-A81FC0AB3DF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3978039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E3C73-B14C-48CA-B4FC-F6824FD9F2C7}"/>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3C792C9D-9477-4C77-ADBA-F318CB179940}"/>
              </a:ext>
            </a:extLst>
          </p:cNvPr>
          <p:cNvSpPr>
            <a:spLocks noGrp="1"/>
          </p:cNvSpPr>
          <p:nvPr>
            <p:ph idx="1"/>
          </p:nvPr>
        </p:nvSpPr>
        <p:spPr/>
        <p:txBody>
          <a:bodyPr/>
          <a:lstStyle/>
          <a:p>
            <a:pPr lvl="0"/>
            <a:r>
              <a:rPr lang="en-US" dirty="0"/>
              <a:t>Do you support that in R1, each AP affiliated with an AP MLD indicates if other APs affiliated with the same AP MLD has buffered group addressed data frames that are duplicated across links?</a:t>
            </a:r>
          </a:p>
          <a:p>
            <a:pPr lvl="1"/>
            <a:r>
              <a:rPr lang="en-US" dirty="0"/>
              <a:t>If a non-AP MLD wants to switch the selected link to receive group addressed data frame, the non-AP MLD should switch the selected link if the AP corresponding to another link does not have buffered group addressed data that are duplicate across links to avoid duplicate reception of group addressed data frame?</a:t>
            </a:r>
            <a:endParaRPr lang="en-US" b="1" dirty="0"/>
          </a:p>
          <a:p>
            <a:endParaRPr lang="en-US" dirty="0"/>
          </a:p>
        </p:txBody>
      </p:sp>
      <p:sp>
        <p:nvSpPr>
          <p:cNvPr id="4" name="Footer Placeholder 3">
            <a:extLst>
              <a:ext uri="{FF2B5EF4-FFF2-40B4-BE49-F238E27FC236}">
                <a16:creationId xmlns:a16="http://schemas.microsoft.com/office/drawing/2014/main" id="{1AB20098-9568-4A27-8AE2-ACB63B6F326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AE6E9921-166F-4623-B26B-16BBEFDD7B6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7348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FE510-5D81-4A05-B85D-167A912163FD}"/>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445C81CA-4A95-428E-A5F9-6A3E26614C53}"/>
              </a:ext>
            </a:extLst>
          </p:cNvPr>
          <p:cNvSpPr>
            <a:spLocks noGrp="1"/>
          </p:cNvSpPr>
          <p:nvPr>
            <p:ph idx="1"/>
          </p:nvPr>
        </p:nvSpPr>
        <p:spPr/>
        <p:txBody>
          <a:bodyPr/>
          <a:lstStyle/>
          <a:p>
            <a:r>
              <a:rPr lang="en-US" dirty="0"/>
              <a:t>We have discussed the “miss” and “duplicate” group addressed data frame problem when switching the selected link to receive group addressed data frame in the past</a:t>
            </a:r>
          </a:p>
          <a:p>
            <a:pPr lvl="1"/>
            <a:r>
              <a:rPr lang="en-US" dirty="0"/>
              <a:t>Note that there are strong opinions that this has to be achieved without the need of non-AP MLD to indicate the selected link to receive group addressed data frame to AP MLD</a:t>
            </a:r>
          </a:p>
          <a:p>
            <a:r>
              <a:rPr lang="en-US" dirty="0"/>
              <a:t>We provide a follow up in attempt to close the topic</a:t>
            </a:r>
          </a:p>
        </p:txBody>
      </p:sp>
      <p:sp>
        <p:nvSpPr>
          <p:cNvPr id="4" name="Footer Placeholder 3">
            <a:extLst>
              <a:ext uri="{FF2B5EF4-FFF2-40B4-BE49-F238E27FC236}">
                <a16:creationId xmlns:a16="http://schemas.microsoft.com/office/drawing/2014/main" id="{23E39073-96D6-47C4-B32C-1980503E149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9CAF5F6-CD8F-4D0B-967C-6444926FDDD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1588819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7F303-47EB-4EE3-B4FE-869A3190CC0A}"/>
              </a:ext>
            </a:extLst>
          </p:cNvPr>
          <p:cNvSpPr>
            <a:spLocks noGrp="1"/>
          </p:cNvSpPr>
          <p:nvPr>
            <p:ph type="title"/>
          </p:nvPr>
        </p:nvSpPr>
        <p:spPr/>
        <p:txBody>
          <a:bodyPr/>
          <a:lstStyle/>
          <a:p>
            <a:r>
              <a:rPr lang="en-US" dirty="0"/>
              <a:t>Basic non-AP MLD behavior for receiving group addressed frame</a:t>
            </a:r>
          </a:p>
        </p:txBody>
      </p:sp>
      <p:sp>
        <p:nvSpPr>
          <p:cNvPr id="3" name="Content Placeholder 2">
            <a:extLst>
              <a:ext uri="{FF2B5EF4-FFF2-40B4-BE49-F238E27FC236}">
                <a16:creationId xmlns:a16="http://schemas.microsoft.com/office/drawing/2014/main" id="{6B9A8C5E-EA6B-4841-B8AC-3C58A14AD966}"/>
              </a:ext>
            </a:extLst>
          </p:cNvPr>
          <p:cNvSpPr>
            <a:spLocks noGrp="1"/>
          </p:cNvSpPr>
          <p:nvPr>
            <p:ph idx="1"/>
          </p:nvPr>
        </p:nvSpPr>
        <p:spPr/>
        <p:txBody>
          <a:bodyPr/>
          <a:lstStyle/>
          <a:p>
            <a:r>
              <a:rPr lang="en-US" sz="1800" dirty="0"/>
              <a:t>Non-AP MLD can choose not to receive group addressed data frame </a:t>
            </a:r>
          </a:p>
          <a:p>
            <a:pPr lvl="1"/>
            <a:r>
              <a:rPr lang="en-US" sz="1600" dirty="0"/>
              <a:t>This is an extension from the existing spec that </a:t>
            </a:r>
            <a:r>
              <a:rPr lang="en-US" sz="1600" dirty="0" err="1"/>
              <a:t>ReceiveDTIM</a:t>
            </a:r>
            <a:r>
              <a:rPr lang="en-US" sz="1600" dirty="0"/>
              <a:t> can be false</a:t>
            </a:r>
          </a:p>
          <a:p>
            <a:r>
              <a:rPr lang="en-US" sz="1800" dirty="0"/>
              <a:t>If non-AP MLD chooses to receive group addressed data frame, then </a:t>
            </a:r>
          </a:p>
          <a:p>
            <a:pPr lvl="1"/>
            <a:r>
              <a:rPr lang="en-US" sz="1600" dirty="0"/>
              <a:t>A non-AP MLD shall follow the baseline rules to receive the group addressed data frames on one link selected by the non-AP MLD</a:t>
            </a:r>
          </a:p>
          <a:p>
            <a:pPr lvl="1"/>
            <a:r>
              <a:rPr lang="en-US" sz="1600" dirty="0"/>
              <a:t>The non-AP MLD may change the selected link to receive group addressed data frame at any time except during an ongoing group addressed delivery period</a:t>
            </a:r>
          </a:p>
          <a:p>
            <a:pPr lvl="1"/>
            <a:r>
              <a:rPr lang="en-US" sz="1600" dirty="0"/>
              <a:t>AP MLD duplicates a group addressed data frame that is expected to be received by the non-AP MLD and schedules for transmission in all the setup links with the non-AP MLD</a:t>
            </a:r>
          </a:p>
          <a:p>
            <a:r>
              <a:rPr lang="en-US" sz="1800" dirty="0"/>
              <a:t>TBD for the proposal that a non-AP MLD indicates the selected link to the AP MLD</a:t>
            </a:r>
          </a:p>
          <a:p>
            <a:endParaRPr lang="en-US" dirty="0"/>
          </a:p>
        </p:txBody>
      </p:sp>
      <p:sp>
        <p:nvSpPr>
          <p:cNvPr id="4" name="Footer Placeholder 3">
            <a:extLst>
              <a:ext uri="{FF2B5EF4-FFF2-40B4-BE49-F238E27FC236}">
                <a16:creationId xmlns:a16="http://schemas.microsoft.com/office/drawing/2014/main" id="{940417EC-1A87-4621-8924-1B62F223B7F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340E9FE-1090-4F90-99EB-78030A24C0A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2157959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40FEA-90F4-4B14-8026-2208AB4A5D69}"/>
              </a:ext>
            </a:extLst>
          </p:cNvPr>
          <p:cNvSpPr>
            <a:spLocks noGrp="1"/>
          </p:cNvSpPr>
          <p:nvPr>
            <p:ph type="title"/>
          </p:nvPr>
        </p:nvSpPr>
        <p:spPr/>
        <p:txBody>
          <a:bodyPr/>
          <a:lstStyle/>
          <a:p>
            <a:r>
              <a:rPr lang="en-US" dirty="0"/>
              <a:t>Condition to Avoid “Miss” Group addressed data frame</a:t>
            </a:r>
          </a:p>
        </p:txBody>
      </p:sp>
      <p:sp>
        <p:nvSpPr>
          <p:cNvPr id="3" name="Content Placeholder 2">
            <a:extLst>
              <a:ext uri="{FF2B5EF4-FFF2-40B4-BE49-F238E27FC236}">
                <a16:creationId xmlns:a16="http://schemas.microsoft.com/office/drawing/2014/main" id="{E1FFC1CE-4FF6-4D9E-81D2-6A0C76E7726A}"/>
              </a:ext>
            </a:extLst>
          </p:cNvPr>
          <p:cNvSpPr>
            <a:spLocks noGrp="1"/>
          </p:cNvSpPr>
          <p:nvPr>
            <p:ph idx="1"/>
          </p:nvPr>
        </p:nvSpPr>
        <p:spPr/>
        <p:txBody>
          <a:bodyPr/>
          <a:lstStyle/>
          <a:p>
            <a:r>
              <a:rPr lang="en-US" sz="1800" dirty="0"/>
              <a:t>Under the condition that AP MLD will duplicate group addressed data frame if non-AP MLD does not indicate the selected link to receive group addressed data frame</a:t>
            </a:r>
          </a:p>
          <a:p>
            <a:r>
              <a:rPr lang="en-US" sz="1800" dirty="0"/>
              <a:t>Based on this condition, non-AP MLD can avoid missing group addressed data frame if non-AP MLD switching the link right after seeing AP of the selected link indicates there is no buffered group addressed data</a:t>
            </a:r>
          </a:p>
          <a:p>
            <a:pPr lvl="1"/>
            <a:r>
              <a:rPr lang="en-US" sz="1600" dirty="0"/>
              <a:t>The indication is provided by AID 0 in TIM or corresponding group addressed bit under multiple BSSID</a:t>
            </a:r>
          </a:p>
          <a:p>
            <a:pPr lvl="1"/>
            <a:r>
              <a:rPr lang="en-US" sz="1600" dirty="0"/>
              <a:t>The indication is also provided by more data bit in group addressed data frame</a:t>
            </a:r>
          </a:p>
          <a:p>
            <a:r>
              <a:rPr lang="en-US" sz="2000" dirty="0"/>
              <a:t>Proposal:</a:t>
            </a:r>
          </a:p>
          <a:p>
            <a:pPr lvl="1"/>
            <a:r>
              <a:rPr lang="en-US" sz="1600" dirty="0"/>
              <a:t>Non-AP MLD should switch the selected link to receive group addressed data frame right after seeing the corresponding AP of the link indicates there is no buffered group addressed BUs to avoid missing reception of group addressed data frame</a:t>
            </a:r>
          </a:p>
          <a:p>
            <a:pPr lvl="1"/>
            <a:endParaRPr lang="en-US" sz="1600" dirty="0"/>
          </a:p>
        </p:txBody>
      </p:sp>
      <p:sp>
        <p:nvSpPr>
          <p:cNvPr id="4" name="Footer Placeholder 3">
            <a:extLst>
              <a:ext uri="{FF2B5EF4-FFF2-40B4-BE49-F238E27FC236}">
                <a16:creationId xmlns:a16="http://schemas.microsoft.com/office/drawing/2014/main" id="{67A1E85F-B5E5-4D05-80D1-3EF9C894FA6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1902547-7F9C-4722-91A6-6C24E712C93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1977649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281103" y="2036015"/>
            <a:ext cx="1455332" cy="461665"/>
          </a:xfrm>
          <a:prstGeom prst="rect">
            <a:avLst/>
          </a:prstGeom>
          <a:noFill/>
        </p:spPr>
        <p:txBody>
          <a:bodyPr wrap="square" rtlCol="0">
            <a:spAutoFit/>
          </a:bodyPr>
          <a:lstStyle/>
          <a:p>
            <a:r>
              <a:rPr lang="en-US" dirty="0"/>
              <a:t>TIM bit 0 =0</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miss</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2811154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4A642-787D-423A-AB75-F78894722A73}"/>
              </a:ext>
            </a:extLst>
          </p:cNvPr>
          <p:cNvSpPr>
            <a:spLocks noGrp="1"/>
          </p:cNvSpPr>
          <p:nvPr>
            <p:ph type="title"/>
          </p:nvPr>
        </p:nvSpPr>
        <p:spPr/>
        <p:txBody>
          <a:bodyPr/>
          <a:lstStyle/>
          <a:p>
            <a:r>
              <a:rPr lang="en-US" dirty="0"/>
              <a:t>Condition to avoid duplicate Group addressed data frame</a:t>
            </a:r>
          </a:p>
        </p:txBody>
      </p:sp>
      <p:sp>
        <p:nvSpPr>
          <p:cNvPr id="3" name="Content Placeholder 2">
            <a:extLst>
              <a:ext uri="{FF2B5EF4-FFF2-40B4-BE49-F238E27FC236}">
                <a16:creationId xmlns:a16="http://schemas.microsoft.com/office/drawing/2014/main" id="{85EA9BFA-E7D8-4490-84F9-93FB2DA6C562}"/>
              </a:ext>
            </a:extLst>
          </p:cNvPr>
          <p:cNvSpPr>
            <a:spLocks noGrp="1"/>
          </p:cNvSpPr>
          <p:nvPr>
            <p:ph idx="1"/>
          </p:nvPr>
        </p:nvSpPr>
        <p:spPr/>
        <p:txBody>
          <a:bodyPr/>
          <a:lstStyle/>
          <a:p>
            <a:r>
              <a:rPr lang="en-US" sz="2000" dirty="0"/>
              <a:t>There are opinions that avoiding group addressed data frame cannot be ignored</a:t>
            </a:r>
          </a:p>
          <a:p>
            <a:r>
              <a:rPr lang="en-US" sz="2000" dirty="0"/>
              <a:t>Under the condition that we follow the baseline and switch after the end of group addressed data delivery period, duplicate in a different link only happens if there are duplicate group addressed data (if any) to be transmitted at that point in the different link</a:t>
            </a:r>
          </a:p>
          <a:p>
            <a:r>
              <a:rPr lang="en-US" sz="2000" dirty="0"/>
              <a:t>Proposal: each AP affiliated with an AP MLD indicates if other APs affiliated with the same AP MLD has buffered group addressed data frames that are duplicated across links</a:t>
            </a:r>
          </a:p>
          <a:p>
            <a:pPr lvl="1"/>
            <a:r>
              <a:rPr lang="en-US" sz="1800" dirty="0"/>
              <a:t>If a non-AP MLD wants to switch the selected link to receive group addressed data frame, the non-AP MLD should switch the selected link if the AP corresponding to another link does not have buffered group addressed data that are duplicate across links to avoid duplicate reception of group addressed data frame</a:t>
            </a:r>
          </a:p>
          <a:p>
            <a:endParaRPr lang="en-US" dirty="0"/>
          </a:p>
        </p:txBody>
      </p:sp>
      <p:sp>
        <p:nvSpPr>
          <p:cNvPr id="4" name="Footer Placeholder 3">
            <a:extLst>
              <a:ext uri="{FF2B5EF4-FFF2-40B4-BE49-F238E27FC236}">
                <a16:creationId xmlns:a16="http://schemas.microsoft.com/office/drawing/2014/main" id="{B88FD557-5408-4015-A046-EC44D201DC8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622915C3-C3BF-4670-BACD-D3EBF83FBE5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237162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760128" y="2108864"/>
            <a:ext cx="1811165" cy="1015663"/>
          </a:xfrm>
          <a:prstGeom prst="rect">
            <a:avLst/>
          </a:prstGeom>
          <a:noFill/>
        </p:spPr>
        <p:txBody>
          <a:bodyPr wrap="square" rtlCol="0">
            <a:spAutoFit/>
          </a:bodyPr>
          <a:lstStyle/>
          <a:p>
            <a:r>
              <a:rPr lang="en-US" dirty="0"/>
              <a:t>Indicate another link does not have buffered group addressed data that are duplicate across links</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duplicate</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3634064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2D698-5E71-4F66-AA55-9D4F483D60E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58231A0F-D55F-43D4-AD02-E6281705744F}"/>
              </a:ext>
            </a:extLst>
          </p:cNvPr>
          <p:cNvSpPr>
            <a:spLocks noGrp="1"/>
          </p:cNvSpPr>
          <p:nvPr>
            <p:ph idx="1"/>
          </p:nvPr>
        </p:nvSpPr>
        <p:spPr/>
        <p:txBody>
          <a:bodyPr/>
          <a:lstStyle/>
          <a:p>
            <a:r>
              <a:rPr lang="en-US" sz="1800" dirty="0"/>
              <a:t>We discuss the basic operation of non-AP MLD to receive group addressed data frame</a:t>
            </a:r>
          </a:p>
          <a:p>
            <a:r>
              <a:rPr lang="en-US" sz="1800" dirty="0"/>
              <a:t>We discuss the miss and duplicate solution for receiving group addressed data frame</a:t>
            </a:r>
          </a:p>
          <a:p>
            <a:r>
              <a:rPr lang="en-US" sz="1800" dirty="0"/>
              <a:t>We propose that a non-AP MLD switches the link to receive group addressed data frame right after seeing the indication of no buffered group addressed BUs to avoid missing group addressed data frame</a:t>
            </a:r>
          </a:p>
          <a:p>
            <a:r>
              <a:rPr lang="en-US" sz="1800" dirty="0"/>
              <a:t>We propose that an AP indicates if other APs in the same AP MLD has buffered duplicate group addressed data frame to be delivered, and a non-AP MLD switches the link to receive group addressed data frame right after seeing another link without buffered duplicate group addressed data frame to avoid duplicate group addressed data frame</a:t>
            </a:r>
          </a:p>
          <a:p>
            <a:endParaRPr lang="en-US" dirty="0"/>
          </a:p>
        </p:txBody>
      </p:sp>
      <p:sp>
        <p:nvSpPr>
          <p:cNvPr id="4" name="Footer Placeholder 3">
            <a:extLst>
              <a:ext uri="{FF2B5EF4-FFF2-40B4-BE49-F238E27FC236}">
                <a16:creationId xmlns:a16="http://schemas.microsoft.com/office/drawing/2014/main" id="{5A7968EB-5BB7-480B-B25F-2CD79588050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4F26AC1-B47E-46CD-8635-3921EE44CBE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3888401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4A1C-21EC-4983-9F0A-95A9975F2207}"/>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FF14FB21-F75A-4E08-BC58-D4AF6043C96E}"/>
              </a:ext>
            </a:extLst>
          </p:cNvPr>
          <p:cNvSpPr>
            <a:spLocks noGrp="1"/>
          </p:cNvSpPr>
          <p:nvPr>
            <p:ph idx="1"/>
          </p:nvPr>
        </p:nvSpPr>
        <p:spPr/>
        <p:txBody>
          <a:bodyPr/>
          <a:lstStyle/>
          <a:p>
            <a:pPr lvl="0"/>
            <a:r>
              <a:rPr lang="en-US" dirty="0"/>
              <a:t>Do you support the following in R1?</a:t>
            </a:r>
          </a:p>
          <a:p>
            <a:pPr lvl="1"/>
            <a:r>
              <a:rPr lang="en-US" dirty="0"/>
              <a:t>if a non-AP MLD intends to receive group addressed data frame, the non-AP MLD shall follow the baseline rules to receive the group address data frames on any one link that the non-AP MLD selects to receive group addressed data frames.</a:t>
            </a:r>
          </a:p>
          <a:p>
            <a:pPr lvl="1"/>
            <a:r>
              <a:rPr lang="en-US" dirty="0"/>
              <a:t>A group addressed data frame that is expected to be received by the non-AP MLD shall be scheduled for transmission in all the links setup with the non-AP MLD</a:t>
            </a:r>
          </a:p>
          <a:p>
            <a:pPr marL="0" indent="0">
              <a:buNone/>
            </a:pPr>
            <a:endParaRPr lang="en-US" dirty="0"/>
          </a:p>
        </p:txBody>
      </p:sp>
      <p:sp>
        <p:nvSpPr>
          <p:cNvPr id="4" name="Footer Placeholder 3">
            <a:extLst>
              <a:ext uri="{FF2B5EF4-FFF2-40B4-BE49-F238E27FC236}">
                <a16:creationId xmlns:a16="http://schemas.microsoft.com/office/drawing/2014/main" id="{DD054993-51AE-43E7-92B6-E20680A97C7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6025D97-E02A-454C-8219-2914AAA83A8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40135759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58431</TotalTime>
  <Words>1039</Words>
  <Application>Microsoft Office PowerPoint</Application>
  <PresentationFormat>On-screen Show (4:3)</PresentationFormat>
  <Paragraphs>90</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Qualcomm Office Regular</vt:lpstr>
      <vt:lpstr>Qualcomm Regular</vt:lpstr>
      <vt:lpstr>Times New Roman</vt:lpstr>
      <vt:lpstr>802-11-Submission</vt:lpstr>
      <vt:lpstr>Multi-link Group Addressed Data Frame Delivery Follow up</vt:lpstr>
      <vt:lpstr>Background</vt:lpstr>
      <vt:lpstr>Basic non-AP MLD behavior for receiving group addressed frame</vt:lpstr>
      <vt:lpstr>Condition to Avoid “Miss” Group addressed data frame</vt:lpstr>
      <vt:lpstr>Example</vt:lpstr>
      <vt:lpstr>Condition to avoid duplicate Group addressed data frame</vt:lpstr>
      <vt:lpstr>Example</vt:lpstr>
      <vt:lpstr>Conclusion</vt:lpstr>
      <vt:lpstr>SP #1</vt:lpstr>
      <vt:lpstr>SP #2</vt:lpstr>
      <vt:lpstr>SP #3</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2323</cp:revision>
  <cp:lastPrinted>1998-02-10T13:28:06Z</cp:lastPrinted>
  <dcterms:created xsi:type="dcterms:W3CDTF">2004-12-02T14:01:45Z</dcterms:created>
  <dcterms:modified xsi:type="dcterms:W3CDTF">2020-11-20T00:45:39Z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b28e998a-6813-414e-8012-242fab604f4a</vt:lpwstr>
  </property>
  <property fmtid="{D5CDD505-2E9C-101B-9397-08002B2CF9AE}" pid="4" name="CTP_TimeStamp">
    <vt:lpwstr>2020-07-22 22:37:17Z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