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B7E7A-3905-4695-B6CC-725D550B17EF}" v="2" dt="2020-11-20T00:02:54.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2655" autoAdjust="0"/>
  </p:normalViewPr>
  <p:slideViewPr>
    <p:cSldViewPr>
      <p:cViewPr varScale="1">
        <p:scale>
          <a:sx n="58" d="100"/>
          <a:sy n="58" d="100"/>
        </p:scale>
        <p:origin x="1692"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4203A458-B977-4D59-8D82-B84194C3832C}"/>
    <pc:docChg chg="modSld modMainMaster">
      <pc:chgData name="Huang, Po-kai" userId="be743c7d-0ad3-4a01-a6bb-e19e76bd5877" providerId="ADAL" clId="{4203A458-B977-4D59-8D82-B84194C3832C}" dt="2020-11-19T23:11:37.292" v="11" actId="20577"/>
      <pc:docMkLst>
        <pc:docMk/>
      </pc:docMkLst>
      <pc:sldChg chg="modSp">
        <pc:chgData name="Huang, Po-kai" userId="be743c7d-0ad3-4a01-a6bb-e19e76bd5877" providerId="ADAL" clId="{4203A458-B977-4D59-8D82-B84194C3832C}" dt="2020-11-19T23:11:37.292" v="11" actId="20577"/>
        <pc:sldMkLst>
          <pc:docMk/>
          <pc:sldMk cId="401357592" sldId="1022"/>
        </pc:sldMkLst>
        <pc:spChg chg="mod">
          <ac:chgData name="Huang, Po-kai" userId="be743c7d-0ad3-4a01-a6bb-e19e76bd5877" providerId="ADAL" clId="{4203A458-B977-4D59-8D82-B84194C3832C}" dt="2020-11-19T23:11:37.292" v="11" actId="20577"/>
          <ac:spMkLst>
            <pc:docMk/>
            <pc:sldMk cId="401357592" sldId="1022"/>
            <ac:spMk id="3" creationId="{FF14FB21-F75A-4E08-BC58-D4AF6043C96E}"/>
          </ac:spMkLst>
        </pc:spChg>
      </pc:sldChg>
      <pc:sldMasterChg chg="modSp">
        <pc:chgData name="Huang, Po-kai" userId="be743c7d-0ad3-4a01-a6bb-e19e76bd5877" providerId="ADAL" clId="{4203A458-B977-4D59-8D82-B84194C3832C}" dt="2020-11-19T23:11:17.731" v="1" actId="20577"/>
        <pc:sldMasterMkLst>
          <pc:docMk/>
          <pc:sldMasterMk cId="0" sldId="2147483648"/>
        </pc:sldMasterMkLst>
        <pc:spChg chg="mod">
          <ac:chgData name="Huang, Po-kai" userId="be743c7d-0ad3-4a01-a6bb-e19e76bd5877" providerId="ADAL" clId="{4203A458-B977-4D59-8D82-B84194C3832C}" dt="2020-11-19T23:11:17.731" v="1" actId="20577"/>
          <ac:spMkLst>
            <pc:docMk/>
            <pc:sldMasterMk cId="0" sldId="2147483648"/>
            <ac:spMk id="1031" creationId="{F47EBAF5-52AC-49CF-A3FD-31E596F2D8C6}"/>
          </ac:spMkLst>
        </pc:spChg>
      </pc:sldMasterChg>
    </pc:docChg>
  </pc:docChgLst>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docChgLst>
    <pc:chgData name="Huang, Po-kai" userId="be743c7d-0ad3-4a01-a6bb-e19e76bd5877" providerId="ADAL" clId="{728B7E7A-3905-4695-B6CC-725D550B17EF}"/>
    <pc:docChg chg="modSld modMainMaster">
      <pc:chgData name="Huang, Po-kai" userId="be743c7d-0ad3-4a01-a6bb-e19e76bd5877" providerId="ADAL" clId="{728B7E7A-3905-4695-B6CC-725D550B17EF}" dt="2020-11-20T00:04:26.167" v="23" actId="20577"/>
      <pc:docMkLst>
        <pc:docMk/>
      </pc:docMkLst>
      <pc:sldChg chg="modSp">
        <pc:chgData name="Huang, Po-kai" userId="be743c7d-0ad3-4a01-a6bb-e19e76bd5877" providerId="ADAL" clId="{728B7E7A-3905-4695-B6CC-725D550B17EF}" dt="2020-11-20T00:03:04.013" v="21" actId="20577"/>
        <pc:sldMkLst>
          <pc:docMk/>
          <pc:sldMk cId="401357592" sldId="1022"/>
        </pc:sldMkLst>
        <pc:spChg chg="mod">
          <ac:chgData name="Huang, Po-kai" userId="be743c7d-0ad3-4a01-a6bb-e19e76bd5877" providerId="ADAL" clId="{728B7E7A-3905-4695-B6CC-725D550B17EF}" dt="2020-11-20T00:03:04.013" v="21" actId="20577"/>
          <ac:spMkLst>
            <pc:docMk/>
            <pc:sldMk cId="401357592" sldId="1022"/>
            <ac:spMk id="3" creationId="{FF14FB21-F75A-4E08-BC58-D4AF6043C96E}"/>
          </ac:spMkLst>
        </pc:spChg>
      </pc:sldChg>
      <pc:sldMasterChg chg="modSp">
        <pc:chgData name="Huang, Po-kai" userId="be743c7d-0ad3-4a01-a6bb-e19e76bd5877" providerId="ADAL" clId="{728B7E7A-3905-4695-B6CC-725D550B17EF}" dt="2020-11-20T00:04:26.167" v="23" actId="20577"/>
        <pc:sldMasterMkLst>
          <pc:docMk/>
          <pc:sldMasterMk cId="0" sldId="2147483648"/>
        </pc:sldMasterMkLst>
        <pc:spChg chg="mod">
          <ac:chgData name="Huang, Po-kai" userId="be743c7d-0ad3-4a01-a6bb-e19e76bd5877" providerId="ADAL" clId="{728B7E7A-3905-4695-B6CC-725D550B17EF}" dt="2020-11-20T00:04:26.167" v="23"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the following in R1?</a:t>
            </a:r>
          </a:p>
          <a:p>
            <a:pPr lvl="1"/>
            <a:r>
              <a:rPr lang="en-US" dirty="0"/>
              <a:t>if a non-AP MLD chooses to receive group addressed data frame, the non-AP MLD shall follow the baseline rules to receive the group address data frames on any link that the non-AP MLD selects to receive group addressed data frames.</a:t>
            </a:r>
          </a:p>
          <a:p>
            <a:pPr lvl="1"/>
            <a:r>
              <a:rPr lang="en-US" dirty="0"/>
              <a:t>AP MLD duplicates a group addressed data frame that is expected to be received by the non-AP MLD and schedules for transmission in the setup links with the non-AP MLD</a:t>
            </a:r>
          </a:p>
          <a:p>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58391</TotalTime>
  <Words>1039</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2323</cp:revision>
  <cp:lastPrinted>1998-02-10T13:28:06Z</cp:lastPrinted>
  <dcterms:created xsi:type="dcterms:W3CDTF">2004-12-02T14:01:45Z</dcterms:created>
  <dcterms:modified xsi:type="dcterms:W3CDTF">2020-11-20T00:04:36Z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