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handoutMasterIdLst>
    <p:handoutMasterId r:id="rId14"/>
  </p:handoutMasterIdLst>
  <p:sldIdLst>
    <p:sldId id="331" r:id="rId2"/>
    <p:sldId id="1007" r:id="rId3"/>
    <p:sldId id="1019" r:id="rId4"/>
    <p:sldId id="1008" r:id="rId5"/>
    <p:sldId id="1010" r:id="rId6"/>
    <p:sldId id="1017" r:id="rId7"/>
    <p:sldId id="1023" r:id="rId8"/>
    <p:sldId id="1015" r:id="rId9"/>
    <p:sldId id="1022" r:id="rId10"/>
    <p:sldId id="1020" r:id="rId11"/>
    <p:sldId id="1021" r:id="rId12"/>
  </p:sldIdLst>
  <p:sldSz cx="9144000" cy="6858000" type="screen4x3"/>
  <p:notesSz cx="6794500" cy="9931400"/>
  <p:defaultTextStyle>
    <a:defPPr>
      <a:defRPr lang="en-GB"/>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312">
          <p15:clr>
            <a:srgbClr val="A4A3A4"/>
          </p15:clr>
        </p15:guide>
        <p15:guide id="2" pos="2822">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lein, Arik" initials="Arik" lastIdx="16" clrIdx="0">
    <p:extLst>
      <p:ext uri="{19B8F6BF-5375-455C-9EA6-DF929625EA0E}">
        <p15:presenceInfo xmlns:p15="http://schemas.microsoft.com/office/powerpoint/2012/main" userId="Klein, Arik" providerId="None"/>
      </p:ext>
    </p:extLst>
  </p:cmAuthor>
  <p:cmAuthor id="2" name="Huang, Po-kai" initials="HP" lastIdx="15" clrIdx="1">
    <p:extLst>
      <p:ext uri="{19B8F6BF-5375-455C-9EA6-DF929625EA0E}">
        <p15:presenceInfo xmlns:p15="http://schemas.microsoft.com/office/powerpoint/2012/main" userId="S-1-5-21-725345543-602162358-527237240-247123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339AA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29" autoAdjust="0"/>
    <p:restoredTop sz="92655" autoAdjust="0"/>
  </p:normalViewPr>
  <p:slideViewPr>
    <p:cSldViewPr>
      <p:cViewPr varScale="1">
        <p:scale>
          <a:sx n="58" d="100"/>
          <a:sy n="58" d="100"/>
        </p:scale>
        <p:origin x="1692" y="40"/>
      </p:cViewPr>
      <p:guideLst>
        <p:guide orient="horz" pos="2160"/>
        <p:guide pos="2880"/>
      </p:guideLst>
    </p:cSldViewPr>
  </p:slideViewPr>
  <p:outlineViewPr>
    <p:cViewPr>
      <p:scale>
        <a:sx n="50" d="100"/>
        <a:sy n="50"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p:scale>
          <a:sx n="100" d="100"/>
          <a:sy n="100" d="100"/>
        </p:scale>
        <p:origin x="-3426" y="-72"/>
      </p:cViewPr>
      <p:guideLst>
        <p:guide orient="horz" pos="2312"/>
        <p:guide pos="28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uang, Po-kai" userId="be743c7d-0ad3-4a01-a6bb-e19e76bd5877" providerId="ADAL" clId="{4203A458-B977-4D59-8D82-B84194C3832C}"/>
    <pc:docChg chg="modSld modMainMaster">
      <pc:chgData name="Huang, Po-kai" userId="be743c7d-0ad3-4a01-a6bb-e19e76bd5877" providerId="ADAL" clId="{4203A458-B977-4D59-8D82-B84194C3832C}" dt="2020-11-19T23:11:37.292" v="11" actId="20577"/>
      <pc:docMkLst>
        <pc:docMk/>
      </pc:docMkLst>
      <pc:sldChg chg="modSp">
        <pc:chgData name="Huang, Po-kai" userId="be743c7d-0ad3-4a01-a6bb-e19e76bd5877" providerId="ADAL" clId="{4203A458-B977-4D59-8D82-B84194C3832C}" dt="2020-11-19T23:11:37.292" v="11" actId="20577"/>
        <pc:sldMkLst>
          <pc:docMk/>
          <pc:sldMk cId="401357592" sldId="1022"/>
        </pc:sldMkLst>
        <pc:spChg chg="mod">
          <ac:chgData name="Huang, Po-kai" userId="be743c7d-0ad3-4a01-a6bb-e19e76bd5877" providerId="ADAL" clId="{4203A458-B977-4D59-8D82-B84194C3832C}" dt="2020-11-19T23:11:37.292" v="11" actId="20577"/>
          <ac:spMkLst>
            <pc:docMk/>
            <pc:sldMk cId="401357592" sldId="1022"/>
            <ac:spMk id="3" creationId="{FF14FB21-F75A-4E08-BC58-D4AF6043C96E}"/>
          </ac:spMkLst>
        </pc:spChg>
      </pc:sldChg>
      <pc:sldMasterChg chg="modSp">
        <pc:chgData name="Huang, Po-kai" userId="be743c7d-0ad3-4a01-a6bb-e19e76bd5877" providerId="ADAL" clId="{4203A458-B977-4D59-8D82-B84194C3832C}" dt="2020-11-19T23:11:17.731" v="1" actId="20577"/>
        <pc:sldMasterMkLst>
          <pc:docMk/>
          <pc:sldMasterMk cId="0" sldId="2147483648"/>
        </pc:sldMasterMkLst>
        <pc:spChg chg="mod">
          <ac:chgData name="Huang, Po-kai" userId="be743c7d-0ad3-4a01-a6bb-e19e76bd5877" providerId="ADAL" clId="{4203A458-B977-4D59-8D82-B84194C3832C}" dt="2020-11-19T23:11:17.731" v="1" actId="20577"/>
          <ac:spMkLst>
            <pc:docMk/>
            <pc:sldMasterMk cId="0" sldId="2147483648"/>
            <ac:spMk id="1031" creationId="{F47EBAF5-52AC-49CF-A3FD-31E596F2D8C6}"/>
          </ac:spMkLst>
        </pc:spChg>
      </pc:sldMasterChg>
    </pc:docChg>
  </pc:docChgLst>
  <pc:docChgLst>
    <pc:chgData name="Huang, Po-kai" userId="be743c7d-0ad3-4a01-a6bb-e19e76bd5877" providerId="ADAL" clId="{2BB167FC-B2CA-4B96-A540-5CB25EECB15A}"/>
    <pc:docChg chg="modSld modMainMaster">
      <pc:chgData name="Huang, Po-kai" userId="be743c7d-0ad3-4a01-a6bb-e19e76bd5877" providerId="ADAL" clId="{2BB167FC-B2CA-4B96-A540-5CB25EECB15A}" dt="2020-11-19T17:40:56.114" v="7" actId="20577"/>
      <pc:docMkLst>
        <pc:docMk/>
      </pc:docMkLst>
      <pc:sldChg chg="modSp">
        <pc:chgData name="Huang, Po-kai" userId="be743c7d-0ad3-4a01-a6bb-e19e76bd5877" providerId="ADAL" clId="{2BB167FC-B2CA-4B96-A540-5CB25EECB15A}" dt="2020-11-19T17:40:35.058" v="5" actId="20577"/>
        <pc:sldMkLst>
          <pc:docMk/>
          <pc:sldMk cId="401357592" sldId="1022"/>
        </pc:sldMkLst>
        <pc:spChg chg="mod">
          <ac:chgData name="Huang, Po-kai" userId="be743c7d-0ad3-4a01-a6bb-e19e76bd5877" providerId="ADAL" clId="{2BB167FC-B2CA-4B96-A540-5CB25EECB15A}" dt="2020-11-19T17:40:35.058" v="5" actId="20577"/>
          <ac:spMkLst>
            <pc:docMk/>
            <pc:sldMk cId="401357592" sldId="1022"/>
            <ac:spMk id="3" creationId="{FF14FB21-F75A-4E08-BC58-D4AF6043C96E}"/>
          </ac:spMkLst>
        </pc:spChg>
      </pc:sldChg>
      <pc:sldMasterChg chg="modSp">
        <pc:chgData name="Huang, Po-kai" userId="be743c7d-0ad3-4a01-a6bb-e19e76bd5877" providerId="ADAL" clId="{2BB167FC-B2CA-4B96-A540-5CB25EECB15A}" dt="2020-11-19T17:40:56.114" v="7" actId="20577"/>
        <pc:sldMasterMkLst>
          <pc:docMk/>
          <pc:sldMasterMk cId="0" sldId="2147483648"/>
        </pc:sldMasterMkLst>
        <pc:spChg chg="mod">
          <ac:chgData name="Huang, Po-kai" userId="be743c7d-0ad3-4a01-a6bb-e19e76bd5877" providerId="ADAL" clId="{2BB167FC-B2CA-4B96-A540-5CB25EECB15A}" dt="2020-11-19T17:40:56.114" v="7" actId="20577"/>
          <ac:spMkLst>
            <pc:docMk/>
            <pc:sldMasterMk cId="0" sldId="2147483648"/>
            <ac:spMk id="1031" creationId="{F47EBAF5-52AC-49CF-A3FD-31E596F2D8C6}"/>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55FA4C3-EA6F-4DEC-9A5B-DA9F4B2DCCDA}"/>
              </a:ext>
            </a:extLst>
          </p:cNvPr>
          <p:cNvSpPr>
            <a:spLocks noGrp="1" noChangeArrowheads="1"/>
          </p:cNvSpPr>
          <p:nvPr>
            <p:ph type="hdr" sz="quarter"/>
          </p:nvPr>
        </p:nvSpPr>
        <p:spPr bwMode="auto">
          <a:xfrm>
            <a:off x="3286125" y="206375"/>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3075" name="Rectangle 3">
            <a:extLst>
              <a:ext uri="{FF2B5EF4-FFF2-40B4-BE49-F238E27FC236}">
                <a16:creationId xmlns:a16="http://schemas.microsoft.com/office/drawing/2014/main" id="{C3847927-4241-4395-85F2-4DA1D4673C1D}"/>
              </a:ext>
            </a:extLst>
          </p:cNvPr>
          <p:cNvSpPr>
            <a:spLocks noGrp="1" noChangeArrowheads="1"/>
          </p:cNvSpPr>
          <p:nvPr>
            <p:ph type="dt" sz="quarter" idx="1"/>
          </p:nvPr>
        </p:nvSpPr>
        <p:spPr bwMode="auto">
          <a:xfrm>
            <a:off x="682625" y="206375"/>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3076" name="Rectangle 4">
            <a:extLst>
              <a:ext uri="{FF2B5EF4-FFF2-40B4-BE49-F238E27FC236}">
                <a16:creationId xmlns:a16="http://schemas.microsoft.com/office/drawing/2014/main" id="{0835B85C-0C92-4AAB-B5CD-5874F0F84968}"/>
              </a:ext>
            </a:extLst>
          </p:cNvPr>
          <p:cNvSpPr>
            <a:spLocks noGrp="1" noChangeArrowheads="1"/>
          </p:cNvSpPr>
          <p:nvPr>
            <p:ph type="ftr" sz="quarter" idx="2"/>
          </p:nvPr>
        </p:nvSpPr>
        <p:spPr bwMode="auto">
          <a:xfrm>
            <a:off x="3779838" y="9612313"/>
            <a:ext cx="24098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t>Clint Chaplin, Chair (Samsung)</a:t>
            </a:r>
          </a:p>
        </p:txBody>
      </p:sp>
      <p:sp>
        <p:nvSpPr>
          <p:cNvPr id="3077" name="Rectangle 5">
            <a:extLst>
              <a:ext uri="{FF2B5EF4-FFF2-40B4-BE49-F238E27FC236}">
                <a16:creationId xmlns:a16="http://schemas.microsoft.com/office/drawing/2014/main" id="{216F8561-CC11-4763-86D6-E7ED36EFF48D}"/>
              </a:ext>
            </a:extLst>
          </p:cNvPr>
          <p:cNvSpPr>
            <a:spLocks noGrp="1" noChangeArrowheads="1"/>
          </p:cNvSpPr>
          <p:nvPr>
            <p:ph type="sldNum" sz="quarter" idx="3"/>
          </p:nvPr>
        </p:nvSpPr>
        <p:spPr bwMode="auto">
          <a:xfrm>
            <a:off x="3067050" y="9612313"/>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GB" altLang="en-US"/>
              <a:t>Page </a:t>
            </a:r>
            <a:fld id="{A7A4710E-391E-40EE-B9A8-9D33E6E92389}" type="slidenum">
              <a:rPr lang="en-GB" altLang="en-US"/>
              <a:pPr>
                <a:defRPr/>
              </a:pPr>
              <a:t>‹#›</a:t>
            </a:fld>
            <a:endParaRPr lang="en-GB" altLang="en-US"/>
          </a:p>
        </p:txBody>
      </p:sp>
      <p:sp>
        <p:nvSpPr>
          <p:cNvPr id="14342" name="Line 6">
            <a:extLst>
              <a:ext uri="{FF2B5EF4-FFF2-40B4-BE49-F238E27FC236}">
                <a16:creationId xmlns:a16="http://schemas.microsoft.com/office/drawing/2014/main" id="{5F56412F-514B-4C5E-8C72-CCE02BB37E88}"/>
              </a:ext>
            </a:extLst>
          </p:cNvPr>
          <p:cNvSpPr>
            <a:spLocks noChangeShapeType="1"/>
          </p:cNvSpPr>
          <p:nvPr/>
        </p:nvSpPr>
        <p:spPr bwMode="auto">
          <a:xfrm>
            <a:off x="681038" y="415925"/>
            <a:ext cx="54324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1511" name="Rectangle 7">
            <a:extLst>
              <a:ext uri="{FF2B5EF4-FFF2-40B4-BE49-F238E27FC236}">
                <a16:creationId xmlns:a16="http://schemas.microsoft.com/office/drawing/2014/main" id="{EE46596A-ED38-406F-B588-A1AE73AFE630}"/>
              </a:ext>
            </a:extLst>
          </p:cNvPr>
          <p:cNvSpPr>
            <a:spLocks noChangeArrowheads="1"/>
          </p:cNvSpPr>
          <p:nvPr/>
        </p:nvSpPr>
        <p:spPr bwMode="auto">
          <a:xfrm>
            <a:off x="681038" y="96123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4344" name="Line 8">
            <a:extLst>
              <a:ext uri="{FF2B5EF4-FFF2-40B4-BE49-F238E27FC236}">
                <a16:creationId xmlns:a16="http://schemas.microsoft.com/office/drawing/2014/main" id="{BD52F7B8-7212-4565-994E-D2E4DC0E1C8C}"/>
              </a:ext>
            </a:extLst>
          </p:cNvPr>
          <p:cNvSpPr>
            <a:spLocks noChangeShapeType="1"/>
          </p:cNvSpPr>
          <p:nvPr/>
        </p:nvSpPr>
        <p:spPr bwMode="auto">
          <a:xfrm>
            <a:off x="681038" y="9599613"/>
            <a:ext cx="5583237"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3713947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165344A-BCBA-4503-B758-E91B70190134}"/>
              </a:ext>
            </a:extLst>
          </p:cNvPr>
          <p:cNvSpPr>
            <a:spLocks noGrp="1" noChangeArrowheads="1"/>
          </p:cNvSpPr>
          <p:nvPr>
            <p:ph type="hdr" sz="quarter"/>
          </p:nvPr>
        </p:nvSpPr>
        <p:spPr bwMode="auto">
          <a:xfrm>
            <a:off x="3328988" y="120650"/>
            <a:ext cx="28257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GB"/>
              <a:t>doc.: IEEE 802.11-12/0866r0</a:t>
            </a:r>
          </a:p>
        </p:txBody>
      </p:sp>
      <p:sp>
        <p:nvSpPr>
          <p:cNvPr id="2051" name="Rectangle 3">
            <a:extLst>
              <a:ext uri="{FF2B5EF4-FFF2-40B4-BE49-F238E27FC236}">
                <a16:creationId xmlns:a16="http://schemas.microsoft.com/office/drawing/2014/main" id="{92CFA2B8-A839-4F7B-A8F9-45D426ADBADE}"/>
              </a:ext>
            </a:extLst>
          </p:cNvPr>
          <p:cNvSpPr>
            <a:spLocks noGrp="1" noChangeArrowheads="1"/>
          </p:cNvSpPr>
          <p:nvPr>
            <p:ph type="dt" idx="1"/>
          </p:nvPr>
        </p:nvSpPr>
        <p:spPr bwMode="auto">
          <a:xfrm>
            <a:off x="641350" y="120650"/>
            <a:ext cx="20462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ltLang="en-US"/>
              <a:t>July 2013</a:t>
            </a:r>
            <a:endParaRPr lang="en-GB" altLang="en-US"/>
          </a:p>
        </p:txBody>
      </p:sp>
      <p:sp>
        <p:nvSpPr>
          <p:cNvPr id="13316" name="Rectangle 4">
            <a:extLst>
              <a:ext uri="{FF2B5EF4-FFF2-40B4-BE49-F238E27FC236}">
                <a16:creationId xmlns:a16="http://schemas.microsoft.com/office/drawing/2014/main" id="{E12586DF-74E9-42FA-92D8-CB004E81097A}"/>
              </a:ext>
            </a:extLst>
          </p:cNvPr>
          <p:cNvSpPr>
            <a:spLocks noGrp="1" noRot="1" noChangeAspect="1" noChangeArrowheads="1" noTextEdit="1"/>
          </p:cNvSpPr>
          <p:nvPr>
            <p:ph type="sldImg" idx="2"/>
          </p:nvPr>
        </p:nvSpPr>
        <p:spPr bwMode="auto">
          <a:xfrm>
            <a:off x="923925" y="750888"/>
            <a:ext cx="4948238" cy="371157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a:extLst>
              <a:ext uri="{FF2B5EF4-FFF2-40B4-BE49-F238E27FC236}">
                <a16:creationId xmlns:a16="http://schemas.microsoft.com/office/drawing/2014/main" id="{C5E92402-188A-4BA7-8E2B-60EBEB15FFE6}"/>
              </a:ext>
            </a:extLst>
          </p:cNvPr>
          <p:cNvSpPr>
            <a:spLocks noGrp="1" noChangeArrowheads="1"/>
          </p:cNvSpPr>
          <p:nvPr>
            <p:ph type="body" sz="quarter" idx="3"/>
          </p:nvPr>
        </p:nvSpPr>
        <p:spPr bwMode="auto">
          <a:xfrm>
            <a:off x="904875" y="4716463"/>
            <a:ext cx="4984750" cy="4471987"/>
          </a:xfrm>
          <a:prstGeom prst="rect">
            <a:avLst/>
          </a:prstGeom>
          <a:noFill/>
          <a:ln w="9525">
            <a:noFill/>
            <a:miter lim="800000"/>
            <a:headEnd/>
            <a:tailEnd/>
          </a:ln>
          <a:effectLst/>
        </p:spPr>
        <p:txBody>
          <a:bodyPr vert="horz" wrap="square" lIns="93746" tIns="46079" rIns="93746" bIns="46079"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2054" name="Rectangle 6">
            <a:extLst>
              <a:ext uri="{FF2B5EF4-FFF2-40B4-BE49-F238E27FC236}">
                <a16:creationId xmlns:a16="http://schemas.microsoft.com/office/drawing/2014/main" id="{E2EF01C8-FB3D-4155-B52F-C120FD4754F2}"/>
              </a:ext>
            </a:extLst>
          </p:cNvPr>
          <p:cNvSpPr>
            <a:spLocks noGrp="1" noChangeArrowheads="1"/>
          </p:cNvSpPr>
          <p:nvPr>
            <p:ph type="ftr" sz="quarter" idx="4"/>
          </p:nvPr>
        </p:nvSpPr>
        <p:spPr bwMode="auto">
          <a:xfrm>
            <a:off x="3286125" y="9615488"/>
            <a:ext cx="286861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3450">
              <a:defRPr/>
            </a:lvl5pPr>
          </a:lstStyle>
          <a:p>
            <a:pPr lvl="4">
              <a:defRPr/>
            </a:pPr>
            <a:r>
              <a:rPr lang="en-GB"/>
              <a:t>Clint Chaplin, Chair (Samsung)</a:t>
            </a:r>
          </a:p>
        </p:txBody>
      </p:sp>
      <p:sp>
        <p:nvSpPr>
          <p:cNvPr id="2055" name="Rectangle 7">
            <a:extLst>
              <a:ext uri="{FF2B5EF4-FFF2-40B4-BE49-F238E27FC236}">
                <a16:creationId xmlns:a16="http://schemas.microsoft.com/office/drawing/2014/main" id="{CBACD2E4-B6D6-47BB-8DEB-DC83A37FBF38}"/>
              </a:ext>
            </a:extLst>
          </p:cNvPr>
          <p:cNvSpPr>
            <a:spLocks noGrp="1" noChangeArrowheads="1"/>
          </p:cNvSpPr>
          <p:nvPr>
            <p:ph type="sldNum" sz="quarter" idx="5"/>
          </p:nvPr>
        </p:nvSpPr>
        <p:spPr bwMode="auto">
          <a:xfrm>
            <a:off x="3146425" y="9615488"/>
            <a:ext cx="512763"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GB" altLang="en-US"/>
              <a:t>Page </a:t>
            </a:r>
            <a:fld id="{6D97498F-4D25-4339-A505-6DFAF1C539A8}" type="slidenum">
              <a:rPr lang="en-GB" altLang="en-US"/>
              <a:pPr>
                <a:defRPr/>
              </a:pPr>
              <a:t>‹#›</a:t>
            </a:fld>
            <a:endParaRPr lang="en-GB" altLang="en-US"/>
          </a:p>
        </p:txBody>
      </p:sp>
      <p:sp>
        <p:nvSpPr>
          <p:cNvPr id="11272" name="Rectangle 8">
            <a:extLst>
              <a:ext uri="{FF2B5EF4-FFF2-40B4-BE49-F238E27FC236}">
                <a16:creationId xmlns:a16="http://schemas.microsoft.com/office/drawing/2014/main" id="{5AB43281-AFEB-4794-91F4-4DEB6BFEFF65}"/>
              </a:ext>
            </a:extLst>
          </p:cNvPr>
          <p:cNvSpPr>
            <a:spLocks noChangeArrowheads="1"/>
          </p:cNvSpPr>
          <p:nvPr/>
        </p:nvSpPr>
        <p:spPr bwMode="auto">
          <a:xfrm>
            <a:off x="709613" y="9615488"/>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a:t>Submission</a:t>
            </a:r>
          </a:p>
        </p:txBody>
      </p:sp>
      <p:sp>
        <p:nvSpPr>
          <p:cNvPr id="13321" name="Line 9">
            <a:extLst>
              <a:ext uri="{FF2B5EF4-FFF2-40B4-BE49-F238E27FC236}">
                <a16:creationId xmlns:a16="http://schemas.microsoft.com/office/drawing/2014/main" id="{86DC4FDC-7731-4889-B2D9-586AD7BC58BF}"/>
              </a:ext>
            </a:extLst>
          </p:cNvPr>
          <p:cNvSpPr>
            <a:spLocks noChangeShapeType="1"/>
          </p:cNvSpPr>
          <p:nvPr/>
        </p:nvSpPr>
        <p:spPr bwMode="auto">
          <a:xfrm>
            <a:off x="709613" y="9613900"/>
            <a:ext cx="53752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a:extLst>
              <a:ext uri="{FF2B5EF4-FFF2-40B4-BE49-F238E27FC236}">
                <a16:creationId xmlns:a16="http://schemas.microsoft.com/office/drawing/2014/main" id="{A608F1E5-A3E0-4039-9B0C-798F9ECC1885}"/>
              </a:ext>
            </a:extLst>
          </p:cNvPr>
          <p:cNvSpPr>
            <a:spLocks noChangeShapeType="1"/>
          </p:cNvSpPr>
          <p:nvPr/>
        </p:nvSpPr>
        <p:spPr bwMode="auto">
          <a:xfrm>
            <a:off x="635000" y="317500"/>
            <a:ext cx="55245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84822031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a:extLst>
              <a:ext uri="{FF2B5EF4-FFF2-40B4-BE49-F238E27FC236}">
                <a16:creationId xmlns:a16="http://schemas.microsoft.com/office/drawing/2014/main" id="{F360D31C-0BCD-4994-837B-7A36503701B9}"/>
              </a:ext>
            </a:extLst>
          </p:cNvPr>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2013</a:t>
            </a:r>
            <a:endParaRPr lang="en-GB" altLang="en-US" sz="1400"/>
          </a:p>
        </p:txBody>
      </p:sp>
      <p:sp>
        <p:nvSpPr>
          <p:cNvPr id="16387" name="Rectangle 2">
            <a:extLst>
              <a:ext uri="{FF2B5EF4-FFF2-40B4-BE49-F238E27FC236}">
                <a16:creationId xmlns:a16="http://schemas.microsoft.com/office/drawing/2014/main" id="{49943552-E89A-4A9E-AAEF-4B47750FB3FA}"/>
              </a:ext>
            </a:extLst>
          </p:cNvPr>
          <p:cNvSpPr>
            <a:spLocks noGrp="1" noChangeArrowheads="1"/>
          </p:cNvSpPr>
          <p:nvPr>
            <p:ph type="hdr" sz="quarter"/>
          </p:nvPr>
        </p:nvSpPr>
        <p:spPr>
          <a:xfrm>
            <a:off x="5513388" y="120650"/>
            <a:ext cx="641350" cy="2127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a:t>doc.: IEEE 802.11-12/0866r0</a:t>
            </a:r>
          </a:p>
        </p:txBody>
      </p:sp>
      <p:sp>
        <p:nvSpPr>
          <p:cNvPr id="16388" name="Rectangle 3">
            <a:extLst>
              <a:ext uri="{FF2B5EF4-FFF2-40B4-BE49-F238E27FC236}">
                <a16:creationId xmlns:a16="http://schemas.microsoft.com/office/drawing/2014/main" id="{6389D189-BBDC-4D3B-87C2-07BBB8BCAA06}"/>
              </a:ext>
            </a:extLst>
          </p:cNvPr>
          <p:cNvSpPr txBox="1">
            <a:spLocks noGrp="1" noChangeArrowheads="1"/>
          </p:cNvSpPr>
          <p:nvPr/>
        </p:nvSpPr>
        <p:spPr bwMode="auto">
          <a:xfrm>
            <a:off x="641350" y="120650"/>
            <a:ext cx="827088"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sz="1400" b="1"/>
              <a:t>September 2012</a:t>
            </a:r>
          </a:p>
        </p:txBody>
      </p:sp>
      <p:sp>
        <p:nvSpPr>
          <p:cNvPr id="16389" name="Rectangle 6">
            <a:extLst>
              <a:ext uri="{FF2B5EF4-FFF2-40B4-BE49-F238E27FC236}">
                <a16:creationId xmlns:a16="http://schemas.microsoft.com/office/drawing/2014/main" id="{44F662B7-7009-4912-B6F1-2566616E04FB}"/>
              </a:ext>
            </a:extLst>
          </p:cNvPr>
          <p:cNvSpPr>
            <a:spLocks noGrp="1" noChangeArrowheads="1"/>
          </p:cNvSpPr>
          <p:nvPr>
            <p:ph type="ftr" sz="quarter" idx="4"/>
          </p:nvPr>
        </p:nvSpPr>
        <p:spPr>
          <a:xfrm>
            <a:off x="5230813" y="9615488"/>
            <a:ext cx="9239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8788" defTabSz="933450">
              <a:spcBef>
                <a:spcPct val="30000"/>
              </a:spcBef>
              <a:defRPr sz="1200">
                <a:solidFill>
                  <a:schemeClr val="tx1"/>
                </a:solidFill>
                <a:latin typeface="Times New Roman" panose="02020603050405020304" pitchFamily="18" charset="0"/>
              </a:defRPr>
            </a:lvl5pPr>
            <a:lvl6pPr marL="915988"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3188"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30388"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7588"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GB" altLang="en-US"/>
              <a:t>Clint Chaplin, Chair (Samsung)</a:t>
            </a:r>
          </a:p>
        </p:txBody>
      </p:sp>
      <p:sp>
        <p:nvSpPr>
          <p:cNvPr id="16390" name="Rectangle 7">
            <a:extLst>
              <a:ext uri="{FF2B5EF4-FFF2-40B4-BE49-F238E27FC236}">
                <a16:creationId xmlns:a16="http://schemas.microsoft.com/office/drawing/2014/main" id="{B391E2D3-A1E1-4C5E-92B9-D1E2EC5F3D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GB" altLang="en-US"/>
              <a:t>Page </a:t>
            </a:r>
            <a:fld id="{5BBD4055-202F-46DB-9486-BD49C6FC6D52}" type="slidenum">
              <a:rPr lang="en-GB" altLang="en-US" smtClean="0"/>
              <a:pPr>
                <a:spcBef>
                  <a:spcPct val="0"/>
                </a:spcBef>
              </a:pPr>
              <a:t>1</a:t>
            </a:fld>
            <a:endParaRPr lang="en-GB" altLang="en-US"/>
          </a:p>
        </p:txBody>
      </p:sp>
      <p:sp>
        <p:nvSpPr>
          <p:cNvPr id="16391" name="Rectangle 2">
            <a:extLst>
              <a:ext uri="{FF2B5EF4-FFF2-40B4-BE49-F238E27FC236}">
                <a16:creationId xmlns:a16="http://schemas.microsoft.com/office/drawing/2014/main" id="{580814C7-1F51-4760-8C05-47A916B4AC3D}"/>
              </a:ext>
            </a:extLst>
          </p:cNvPr>
          <p:cNvSpPr>
            <a:spLocks noGrp="1" noRot="1" noChangeAspect="1" noChangeArrowheads="1" noTextEdit="1"/>
          </p:cNvSpPr>
          <p:nvPr>
            <p:ph type="sldImg"/>
          </p:nvPr>
        </p:nvSpPr>
        <p:spPr>
          <a:xfrm>
            <a:off x="922338" y="750888"/>
            <a:ext cx="4949825" cy="3711575"/>
          </a:xfrm>
          <a:ln/>
        </p:spPr>
      </p:sp>
      <p:sp>
        <p:nvSpPr>
          <p:cNvPr id="16392" name="Rectangle 3">
            <a:extLst>
              <a:ext uri="{FF2B5EF4-FFF2-40B4-BE49-F238E27FC236}">
                <a16:creationId xmlns:a16="http://schemas.microsoft.com/office/drawing/2014/main" id="{BE9BB772-6625-4649-81F5-E381AB6E63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930291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a:extLst>
              <a:ext uri="{FF2B5EF4-FFF2-40B4-BE49-F238E27FC236}">
                <a16:creationId xmlns:a16="http://schemas.microsoft.com/office/drawing/2014/main" id="{06CFF25A-AE5D-4878-BC4A-E0F2E0863D11}"/>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3CA8882-3F16-471A-B8DB-2643B3170DFB}"/>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C24A0396-1A4E-4409-96DE-494DDD5FDCED}"/>
              </a:ext>
            </a:extLst>
          </p:cNvPr>
          <p:cNvSpPr>
            <a:spLocks noGrp="1" noChangeArrowheads="1"/>
          </p:cNvSpPr>
          <p:nvPr>
            <p:ph type="sldNum" sz="quarter" idx="12"/>
          </p:nvPr>
        </p:nvSpPr>
        <p:spPr/>
        <p:txBody>
          <a:bodyPr/>
          <a:lstStyle>
            <a:lvl1pPr>
              <a:defRPr/>
            </a:lvl1pPr>
          </a:lstStyle>
          <a:p>
            <a:pPr>
              <a:defRPr/>
            </a:pPr>
            <a:r>
              <a:rPr lang="en-GB" altLang="en-US"/>
              <a:t>Slide </a:t>
            </a:r>
            <a:fld id="{54724FB4-94AE-4750-B841-108DEBC86DEF}" type="slidenum">
              <a:rPr lang="en-GB" altLang="en-US"/>
              <a:pPr>
                <a:defRPr/>
              </a:pPr>
              <a:t>‹#›</a:t>
            </a:fld>
            <a:endParaRPr lang="en-GB" altLang="en-US"/>
          </a:p>
        </p:txBody>
      </p:sp>
    </p:spTree>
    <p:extLst>
      <p:ext uri="{BB962C8B-B14F-4D97-AF65-F5344CB8AC3E}">
        <p14:creationId xmlns:p14="http://schemas.microsoft.com/office/powerpoint/2010/main" val="6057073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F62F9BB0-1D78-4E92-8AB5-CCA6C81C81B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45E53EAD-1C78-4110-B6B7-5E5CDC6B7911}"/>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93A629FD-4ED0-4725-8B45-82D2B3BFEFFF}"/>
              </a:ext>
            </a:extLst>
          </p:cNvPr>
          <p:cNvSpPr>
            <a:spLocks noGrp="1" noChangeArrowheads="1"/>
          </p:cNvSpPr>
          <p:nvPr>
            <p:ph type="sldNum" sz="quarter" idx="12"/>
          </p:nvPr>
        </p:nvSpPr>
        <p:spPr/>
        <p:txBody>
          <a:bodyPr/>
          <a:lstStyle>
            <a:lvl1pPr>
              <a:defRPr/>
            </a:lvl1pPr>
          </a:lstStyle>
          <a:p>
            <a:pPr>
              <a:defRPr/>
            </a:pPr>
            <a:r>
              <a:rPr lang="en-GB" altLang="en-US"/>
              <a:t>Slide </a:t>
            </a:r>
            <a:fld id="{B64CBFA8-9A69-4D2E-AFF7-F3FA7A729FDE}" type="slidenum">
              <a:rPr lang="en-GB" altLang="en-US"/>
              <a:pPr>
                <a:defRPr/>
              </a:pPr>
              <a:t>‹#›</a:t>
            </a:fld>
            <a:endParaRPr lang="en-GB" altLang="en-US"/>
          </a:p>
        </p:txBody>
      </p:sp>
    </p:spTree>
    <p:extLst>
      <p:ext uri="{BB962C8B-B14F-4D97-AF65-F5344CB8AC3E}">
        <p14:creationId xmlns:p14="http://schemas.microsoft.com/office/powerpoint/2010/main" val="16586203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ADC25286-F119-41CC-B936-A99D615BEBF4}"/>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5" name="Rectangle 5">
            <a:extLst>
              <a:ext uri="{FF2B5EF4-FFF2-40B4-BE49-F238E27FC236}">
                <a16:creationId xmlns:a16="http://schemas.microsoft.com/office/drawing/2014/main" id="{10AE9D73-7428-4ADB-9D8D-FB2ECC5BA0E8}"/>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BFE0F447-7DAF-4F40-945E-510B714F88B1}"/>
              </a:ext>
            </a:extLst>
          </p:cNvPr>
          <p:cNvSpPr>
            <a:spLocks noGrp="1" noChangeArrowheads="1"/>
          </p:cNvSpPr>
          <p:nvPr>
            <p:ph type="sldNum" sz="quarter" idx="12"/>
          </p:nvPr>
        </p:nvSpPr>
        <p:spPr/>
        <p:txBody>
          <a:bodyPr/>
          <a:lstStyle>
            <a:lvl1pPr>
              <a:defRPr/>
            </a:lvl1pPr>
          </a:lstStyle>
          <a:p>
            <a:pPr>
              <a:defRPr/>
            </a:pPr>
            <a:r>
              <a:rPr lang="en-GB" altLang="en-US"/>
              <a:t>Slide </a:t>
            </a:r>
            <a:fld id="{39830A6D-8C9E-4B26-958C-BFDE032B0093}" type="slidenum">
              <a:rPr lang="en-GB" altLang="en-US"/>
              <a:pPr>
                <a:defRPr/>
              </a:pPr>
              <a:t>‹#›</a:t>
            </a:fld>
            <a:endParaRPr lang="en-GB" altLang="en-US"/>
          </a:p>
        </p:txBody>
      </p:sp>
    </p:spTree>
    <p:extLst>
      <p:ext uri="{BB962C8B-B14F-4D97-AF65-F5344CB8AC3E}">
        <p14:creationId xmlns:p14="http://schemas.microsoft.com/office/powerpoint/2010/main" val="7388356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216795" y="1931779"/>
            <a:ext cx="8572500" cy="1375761"/>
          </a:xfrm>
        </p:spPr>
        <p:txBody>
          <a:bodyPr/>
          <a:lstStyle>
            <a:lvl1pPr>
              <a:defRPr/>
            </a:lvl1pPr>
            <a:lvl2pPr>
              <a:defRPr/>
            </a:lvl2pPr>
            <a:lvl3pPr>
              <a:defRPr/>
            </a:lvl3pPr>
            <a:lvl4pPr>
              <a:defRPr lang="en-US" sz="1600" kern="1200" baseline="0" dirty="0">
                <a:solidFill>
                  <a:prstClr val="black">
                    <a:lumMod val="75000"/>
                    <a:lumOff val="25000"/>
                  </a:prstClr>
                </a:solidFill>
                <a:latin typeface="Qualcomm Office Regular" pitchFamily="34" charset="0"/>
                <a:ea typeface="+mn-ea"/>
                <a:cs typeface="Arial" pitchFamily="34" charset="0"/>
              </a:defRPr>
            </a:lvl4pPr>
            <a:lvl5pPr marL="1200150" indent="-260604">
              <a:buFont typeface="Qualcomm Regular" pitchFamily="34" charset="0"/>
              <a:buChar char="−"/>
              <a:defRPr/>
            </a:lvl5pPr>
            <a:lvl6pPr marL="1628775" indent="0">
              <a:buNone/>
              <a:defRPr sz="1200"/>
            </a:lvl6pPr>
          </a:lstStyle>
          <a:p>
            <a:pPr lvl="0"/>
            <a:r>
              <a:rPr lang="en-US"/>
              <a:t>Edit Master text styles</a:t>
            </a:r>
          </a:p>
          <a:p>
            <a:pPr lvl="1"/>
            <a:r>
              <a:rPr lang="en-US"/>
              <a:t>Second level</a:t>
            </a:r>
          </a:p>
          <a:p>
            <a:pPr lvl="2"/>
            <a:r>
              <a:rPr lang="en-US"/>
              <a:t>Third level</a:t>
            </a:r>
          </a:p>
          <a:p>
            <a:pPr lvl="3"/>
            <a:r>
              <a:rPr lang="en-US"/>
              <a:t>Fourth level</a:t>
            </a:r>
          </a:p>
        </p:txBody>
      </p:sp>
      <p:sp>
        <p:nvSpPr>
          <p:cNvPr id="12" name="Title Placeholder 1"/>
          <p:cNvSpPr>
            <a:spLocks noGrp="1"/>
          </p:cNvSpPr>
          <p:nvPr>
            <p:ph type="title"/>
          </p:nvPr>
        </p:nvSpPr>
        <p:spPr>
          <a:xfrm>
            <a:off x="212655" y="740540"/>
            <a:ext cx="8574733" cy="484748"/>
          </a:xfrm>
          <a:prstGeom prst="rect">
            <a:avLst/>
          </a:prstGeom>
        </p:spPr>
        <p:txBody>
          <a:bodyPr vert="horz" wrap="square" lIns="68580" tIns="34290" rIns="68580" bIns="34290" rtlCol="0" anchor="ctr">
            <a:spAutoFit/>
          </a:bodyPr>
          <a:lstStyle>
            <a:lvl1pPr>
              <a:defRPr sz="3600">
                <a:latin typeface="Qualcomm Office Regular" pitchFamily="34" charset="0"/>
              </a:defRPr>
            </a:lvl1pPr>
          </a:lstStyle>
          <a:p>
            <a:r>
              <a:rPr lang="en-US"/>
              <a:t>Click to edit Master title style</a:t>
            </a:r>
            <a:endParaRPr lang="en-US" dirty="0"/>
          </a:p>
        </p:txBody>
      </p:sp>
      <p:sp>
        <p:nvSpPr>
          <p:cNvPr id="13" name="Text Placeholder 2"/>
          <p:cNvSpPr>
            <a:spLocks noGrp="1"/>
          </p:cNvSpPr>
          <p:nvPr>
            <p:ph type="body" idx="13"/>
          </p:nvPr>
        </p:nvSpPr>
        <p:spPr>
          <a:xfrm>
            <a:off x="212655" y="1426466"/>
            <a:ext cx="8574733" cy="350865"/>
          </a:xfrm>
        </p:spPr>
        <p:txBody>
          <a:bodyPr tIns="0" bIns="0" anchor="t"/>
          <a:lstStyle>
            <a:lvl1pPr marL="0" indent="0" algn="l" defTabSz="914400" rtl="0" eaLnBrk="1" latinLnBrk="0" hangingPunct="1">
              <a:lnSpc>
                <a:spcPct val="95000"/>
              </a:lnSpc>
              <a:spcBef>
                <a:spcPct val="20000"/>
              </a:spcBef>
              <a:buFontTx/>
              <a:buNone/>
              <a:defRPr lang="en-US" sz="2400" b="0" kern="1200" dirty="0" smtClean="0">
                <a:solidFill>
                  <a:schemeClr val="bg2"/>
                </a:solidFill>
                <a:latin typeface="Qualcomm Office Regular" pitchFamily="34" charset="0"/>
                <a:ea typeface="+mn-ea"/>
                <a:cs typeface="Arial" pitchFamily="34" charset="0"/>
              </a:defRPr>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cxnSp>
        <p:nvCxnSpPr>
          <p:cNvPr id="14" name="Straight Connector 13"/>
          <p:cNvCxnSpPr/>
          <p:nvPr userDrawn="1"/>
        </p:nvCxnSpPr>
        <p:spPr>
          <a:xfrm>
            <a:off x="277773" y="504825"/>
            <a:ext cx="8588453" cy="0"/>
          </a:xfrm>
          <a:prstGeom prst="line">
            <a:avLst/>
          </a:prstGeom>
          <a:ln w="47625">
            <a:gradFill flip="none" rotWithShape="1">
              <a:gsLst>
                <a:gs pos="100000">
                  <a:srgbClr val="004274"/>
                </a:gs>
                <a:gs pos="0">
                  <a:srgbClr val="008E95"/>
                </a:gs>
              </a:gsLst>
              <a:lin ang="10800000" scaled="1"/>
              <a:tileRect/>
            </a:gradFill>
          </a:ln>
        </p:spPr>
        <p:style>
          <a:lnRef idx="1">
            <a:schemeClr val="accent1"/>
          </a:lnRef>
          <a:fillRef idx="0">
            <a:schemeClr val="accent1"/>
          </a:fillRef>
          <a:effectRef idx="0">
            <a:schemeClr val="accent1"/>
          </a:effectRef>
          <a:fontRef idx="minor">
            <a:schemeClr val="tx1"/>
          </a:fontRef>
        </p:style>
      </p:cxnSp>
      <p:grpSp>
        <p:nvGrpSpPr>
          <p:cNvPr id="40" name="Group 39"/>
          <p:cNvGrpSpPr>
            <a:grpSpLocks noChangeAspect="1"/>
          </p:cNvGrpSpPr>
          <p:nvPr userDrawn="1"/>
        </p:nvGrpSpPr>
        <p:grpSpPr>
          <a:xfrm>
            <a:off x="7716645" y="6546300"/>
            <a:ext cx="721158" cy="157272"/>
            <a:chOff x="187326" y="5085556"/>
            <a:chExt cx="8393112" cy="1830388"/>
          </a:xfrm>
          <a:solidFill>
            <a:schemeClr val="bg1">
              <a:lumMod val="75000"/>
            </a:schemeClr>
          </a:solidFill>
        </p:grpSpPr>
        <p:sp>
          <p:nvSpPr>
            <p:cNvPr id="41" name="Freeform 7"/>
            <p:cNvSpPr>
              <a:spLocks/>
            </p:cNvSpPr>
            <p:nvPr userDrawn="1"/>
          </p:nvSpPr>
          <p:spPr bwMode="auto">
            <a:xfrm>
              <a:off x="3603626" y="5388769"/>
              <a:ext cx="585787" cy="892175"/>
            </a:xfrm>
            <a:custGeom>
              <a:avLst/>
              <a:gdLst>
                <a:gd name="T0" fmla="*/ 0 w 156"/>
                <a:gd name="T1" fmla="*/ 218 h 238"/>
                <a:gd name="T2" fmla="*/ 20 w 156"/>
                <a:gd name="T3" fmla="*/ 238 h 238"/>
                <a:gd name="T4" fmla="*/ 156 w 156"/>
                <a:gd name="T5" fmla="*/ 238 h 238"/>
                <a:gd name="T6" fmla="*/ 126 w 156"/>
                <a:gd name="T7" fmla="*/ 189 h 238"/>
                <a:gd name="T8" fmla="*/ 47 w 156"/>
                <a:gd name="T9" fmla="*/ 189 h 238"/>
                <a:gd name="T10" fmla="*/ 47 w 156"/>
                <a:gd name="T11" fmla="*/ 0 h 238"/>
                <a:gd name="T12" fmla="*/ 0 w 156"/>
                <a:gd name="T13" fmla="*/ 0 h 238"/>
                <a:gd name="T14" fmla="*/ 0 w 156"/>
                <a:gd name="T15" fmla="*/ 218 h 238"/>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56" h="238">
                  <a:moveTo>
                    <a:pt x="0" y="218"/>
                  </a:moveTo>
                  <a:cubicBezTo>
                    <a:pt x="0" y="227"/>
                    <a:pt x="11" y="238"/>
                    <a:pt x="20" y="238"/>
                  </a:cubicBezTo>
                  <a:cubicBezTo>
                    <a:pt x="156" y="238"/>
                    <a:pt x="156" y="238"/>
                    <a:pt x="156" y="238"/>
                  </a:cubicBezTo>
                  <a:cubicBezTo>
                    <a:pt x="126" y="189"/>
                    <a:pt x="126" y="189"/>
                    <a:pt x="126" y="189"/>
                  </a:cubicBezTo>
                  <a:cubicBezTo>
                    <a:pt x="47" y="189"/>
                    <a:pt x="47" y="189"/>
                    <a:pt x="47" y="189"/>
                  </a:cubicBezTo>
                  <a:cubicBezTo>
                    <a:pt x="47" y="0"/>
                    <a:pt x="47" y="0"/>
                    <a:pt x="47" y="0"/>
                  </a:cubicBezTo>
                  <a:cubicBezTo>
                    <a:pt x="0" y="0"/>
                    <a:pt x="0" y="0"/>
                    <a:pt x="0" y="0"/>
                  </a:cubicBezTo>
                  <a:lnTo>
                    <a:pt x="0" y="21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2" name="Freeform 8"/>
            <p:cNvSpPr>
              <a:spLocks noEditPoints="1"/>
            </p:cNvSpPr>
            <p:nvPr userDrawn="1"/>
          </p:nvSpPr>
          <p:spPr bwMode="auto">
            <a:xfrm>
              <a:off x="187326" y="5085556"/>
              <a:ext cx="1541462" cy="1830388"/>
            </a:xfrm>
            <a:custGeom>
              <a:avLst/>
              <a:gdLst>
                <a:gd name="T0" fmla="*/ 411 w 411"/>
                <a:gd name="T1" fmla="*/ 206 h 488"/>
                <a:gd name="T2" fmla="*/ 206 w 411"/>
                <a:gd name="T3" fmla="*/ 0 h 488"/>
                <a:gd name="T4" fmla="*/ 0 w 411"/>
                <a:gd name="T5" fmla="*/ 206 h 488"/>
                <a:gd name="T6" fmla="*/ 206 w 411"/>
                <a:gd name="T7" fmla="*/ 412 h 488"/>
                <a:gd name="T8" fmla="*/ 241 w 411"/>
                <a:gd name="T9" fmla="*/ 408 h 488"/>
                <a:gd name="T10" fmla="*/ 240 w 411"/>
                <a:gd name="T11" fmla="*/ 488 h 488"/>
                <a:gd name="T12" fmla="*/ 298 w 411"/>
                <a:gd name="T13" fmla="*/ 488 h 488"/>
                <a:gd name="T14" fmla="*/ 298 w 411"/>
                <a:gd name="T15" fmla="*/ 389 h 488"/>
                <a:gd name="T16" fmla="*/ 411 w 411"/>
                <a:gd name="T17" fmla="*/ 206 h 488"/>
                <a:gd name="T18" fmla="*/ 298 w 411"/>
                <a:gd name="T19" fmla="*/ 302 h 488"/>
                <a:gd name="T20" fmla="*/ 298 w 411"/>
                <a:gd name="T21" fmla="*/ 236 h 488"/>
                <a:gd name="T22" fmla="*/ 240 w 411"/>
                <a:gd name="T23" fmla="*/ 252 h 488"/>
                <a:gd name="T24" fmla="*/ 241 w 411"/>
                <a:gd name="T25" fmla="*/ 334 h 488"/>
                <a:gd name="T26" fmla="*/ 206 w 411"/>
                <a:gd name="T27" fmla="*/ 339 h 488"/>
                <a:gd name="T28" fmla="*/ 73 w 411"/>
                <a:gd name="T29" fmla="*/ 206 h 488"/>
                <a:gd name="T30" fmla="*/ 206 w 411"/>
                <a:gd name="T31" fmla="*/ 73 h 488"/>
                <a:gd name="T32" fmla="*/ 339 w 411"/>
                <a:gd name="T33" fmla="*/ 206 h 488"/>
                <a:gd name="T34" fmla="*/ 298 w 411"/>
                <a:gd name="T35" fmla="*/ 302 h 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11" h="488">
                  <a:moveTo>
                    <a:pt x="411" y="206"/>
                  </a:moveTo>
                  <a:cubicBezTo>
                    <a:pt x="411" y="92"/>
                    <a:pt x="319" y="0"/>
                    <a:pt x="206" y="0"/>
                  </a:cubicBezTo>
                  <a:cubicBezTo>
                    <a:pt x="92" y="0"/>
                    <a:pt x="0" y="92"/>
                    <a:pt x="0" y="206"/>
                  </a:cubicBezTo>
                  <a:cubicBezTo>
                    <a:pt x="0" y="319"/>
                    <a:pt x="92" y="412"/>
                    <a:pt x="206" y="412"/>
                  </a:cubicBezTo>
                  <a:cubicBezTo>
                    <a:pt x="218" y="412"/>
                    <a:pt x="229" y="410"/>
                    <a:pt x="241" y="408"/>
                  </a:cubicBezTo>
                  <a:cubicBezTo>
                    <a:pt x="240" y="488"/>
                    <a:pt x="240" y="488"/>
                    <a:pt x="240" y="488"/>
                  </a:cubicBezTo>
                  <a:cubicBezTo>
                    <a:pt x="298" y="488"/>
                    <a:pt x="298" y="488"/>
                    <a:pt x="298" y="488"/>
                  </a:cubicBezTo>
                  <a:cubicBezTo>
                    <a:pt x="298" y="389"/>
                    <a:pt x="298" y="389"/>
                    <a:pt x="298" y="389"/>
                  </a:cubicBezTo>
                  <a:cubicBezTo>
                    <a:pt x="365" y="355"/>
                    <a:pt x="411" y="286"/>
                    <a:pt x="411" y="206"/>
                  </a:cubicBezTo>
                  <a:close/>
                  <a:moveTo>
                    <a:pt x="298" y="302"/>
                  </a:moveTo>
                  <a:cubicBezTo>
                    <a:pt x="298" y="236"/>
                    <a:pt x="298" y="236"/>
                    <a:pt x="298" y="236"/>
                  </a:cubicBezTo>
                  <a:cubicBezTo>
                    <a:pt x="240" y="252"/>
                    <a:pt x="240" y="252"/>
                    <a:pt x="240" y="252"/>
                  </a:cubicBezTo>
                  <a:cubicBezTo>
                    <a:pt x="241" y="334"/>
                    <a:pt x="241" y="334"/>
                    <a:pt x="241" y="334"/>
                  </a:cubicBezTo>
                  <a:cubicBezTo>
                    <a:pt x="229" y="337"/>
                    <a:pt x="218" y="339"/>
                    <a:pt x="206" y="339"/>
                  </a:cubicBezTo>
                  <a:cubicBezTo>
                    <a:pt x="132" y="339"/>
                    <a:pt x="73" y="279"/>
                    <a:pt x="73" y="206"/>
                  </a:cubicBezTo>
                  <a:cubicBezTo>
                    <a:pt x="73" y="132"/>
                    <a:pt x="132" y="73"/>
                    <a:pt x="206" y="73"/>
                  </a:cubicBezTo>
                  <a:cubicBezTo>
                    <a:pt x="279" y="73"/>
                    <a:pt x="339" y="132"/>
                    <a:pt x="339" y="206"/>
                  </a:cubicBezTo>
                  <a:cubicBezTo>
                    <a:pt x="339" y="244"/>
                    <a:pt x="323" y="278"/>
                    <a:pt x="298" y="302"/>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3" name="Freeform 9"/>
            <p:cNvSpPr>
              <a:spLocks/>
            </p:cNvSpPr>
            <p:nvPr userDrawn="1"/>
          </p:nvSpPr>
          <p:spPr bwMode="auto">
            <a:xfrm>
              <a:off x="1863726" y="5388769"/>
              <a:ext cx="652462" cy="892175"/>
            </a:xfrm>
            <a:custGeom>
              <a:avLst/>
              <a:gdLst>
                <a:gd name="T0" fmla="*/ 154 w 174"/>
                <a:gd name="T1" fmla="*/ 238 h 238"/>
                <a:gd name="T2" fmla="*/ 20 w 174"/>
                <a:gd name="T3" fmla="*/ 238 h 238"/>
                <a:gd name="T4" fmla="*/ 0 w 174"/>
                <a:gd name="T5" fmla="*/ 218 h 238"/>
                <a:gd name="T6" fmla="*/ 0 w 174"/>
                <a:gd name="T7" fmla="*/ 0 h 238"/>
                <a:gd name="T8" fmla="*/ 46 w 174"/>
                <a:gd name="T9" fmla="*/ 0 h 238"/>
                <a:gd name="T10" fmla="*/ 46 w 174"/>
                <a:gd name="T11" fmla="*/ 189 h 238"/>
                <a:gd name="T12" fmla="*/ 127 w 174"/>
                <a:gd name="T13" fmla="*/ 189 h 238"/>
                <a:gd name="T14" fmla="*/ 127 w 174"/>
                <a:gd name="T15" fmla="*/ 0 h 238"/>
                <a:gd name="T16" fmla="*/ 174 w 174"/>
                <a:gd name="T17" fmla="*/ 0 h 238"/>
                <a:gd name="T18" fmla="*/ 174 w 174"/>
                <a:gd name="T19" fmla="*/ 218 h 238"/>
                <a:gd name="T20" fmla="*/ 154 w 174"/>
                <a:gd name="T21" fmla="*/ 238 h 2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74" h="238">
                  <a:moveTo>
                    <a:pt x="154" y="238"/>
                  </a:moveTo>
                  <a:cubicBezTo>
                    <a:pt x="20" y="238"/>
                    <a:pt x="20" y="238"/>
                    <a:pt x="20" y="238"/>
                  </a:cubicBezTo>
                  <a:cubicBezTo>
                    <a:pt x="11" y="238"/>
                    <a:pt x="0" y="228"/>
                    <a:pt x="0" y="218"/>
                  </a:cubicBezTo>
                  <a:cubicBezTo>
                    <a:pt x="0" y="0"/>
                    <a:pt x="0" y="0"/>
                    <a:pt x="0" y="0"/>
                  </a:cubicBezTo>
                  <a:cubicBezTo>
                    <a:pt x="46" y="0"/>
                    <a:pt x="46" y="0"/>
                    <a:pt x="46" y="0"/>
                  </a:cubicBezTo>
                  <a:cubicBezTo>
                    <a:pt x="46" y="189"/>
                    <a:pt x="46" y="189"/>
                    <a:pt x="46" y="189"/>
                  </a:cubicBezTo>
                  <a:cubicBezTo>
                    <a:pt x="127" y="189"/>
                    <a:pt x="127" y="189"/>
                    <a:pt x="127" y="189"/>
                  </a:cubicBezTo>
                  <a:cubicBezTo>
                    <a:pt x="127" y="0"/>
                    <a:pt x="127" y="0"/>
                    <a:pt x="127" y="0"/>
                  </a:cubicBezTo>
                  <a:cubicBezTo>
                    <a:pt x="174" y="0"/>
                    <a:pt x="174" y="0"/>
                    <a:pt x="174" y="0"/>
                  </a:cubicBezTo>
                  <a:cubicBezTo>
                    <a:pt x="174" y="218"/>
                    <a:pt x="174" y="218"/>
                    <a:pt x="174" y="218"/>
                  </a:cubicBezTo>
                  <a:cubicBezTo>
                    <a:pt x="174" y="228"/>
                    <a:pt x="163" y="238"/>
                    <a:pt x="154" y="238"/>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4" name="Freeform 10"/>
            <p:cNvSpPr>
              <a:spLocks/>
            </p:cNvSpPr>
            <p:nvPr userDrawn="1"/>
          </p:nvSpPr>
          <p:spPr bwMode="auto">
            <a:xfrm>
              <a:off x="4079876" y="5358606"/>
              <a:ext cx="712787" cy="946150"/>
            </a:xfrm>
            <a:custGeom>
              <a:avLst/>
              <a:gdLst>
                <a:gd name="T0" fmla="*/ 190 w 190"/>
                <a:gd name="T1" fmla="*/ 17 h 252"/>
                <a:gd name="T2" fmla="*/ 126 w 190"/>
                <a:gd name="T3" fmla="*/ 0 h 252"/>
                <a:gd name="T4" fmla="*/ 0 w 190"/>
                <a:gd name="T5" fmla="*/ 126 h 252"/>
                <a:gd name="T6" fmla="*/ 126 w 190"/>
                <a:gd name="T7" fmla="*/ 252 h 252"/>
                <a:gd name="T8" fmla="*/ 187 w 190"/>
                <a:gd name="T9" fmla="*/ 237 h 252"/>
                <a:gd name="T10" fmla="*/ 164 w 190"/>
                <a:gd name="T11" fmla="*/ 196 h 252"/>
                <a:gd name="T12" fmla="*/ 126 w 190"/>
                <a:gd name="T13" fmla="*/ 205 h 252"/>
                <a:gd name="T14" fmla="*/ 47 w 190"/>
                <a:gd name="T15" fmla="*/ 126 h 252"/>
                <a:gd name="T16" fmla="*/ 126 w 190"/>
                <a:gd name="T17" fmla="*/ 46 h 252"/>
                <a:gd name="T18" fmla="*/ 167 w 190"/>
                <a:gd name="T19" fmla="*/ 58 h 252"/>
                <a:gd name="T20" fmla="*/ 190 w 190"/>
                <a:gd name="T21" fmla="*/ 17 h 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190" h="252">
                  <a:moveTo>
                    <a:pt x="190" y="17"/>
                  </a:moveTo>
                  <a:cubicBezTo>
                    <a:pt x="171" y="6"/>
                    <a:pt x="149" y="0"/>
                    <a:pt x="126" y="0"/>
                  </a:cubicBezTo>
                  <a:cubicBezTo>
                    <a:pt x="57" y="0"/>
                    <a:pt x="0" y="56"/>
                    <a:pt x="0" y="126"/>
                  </a:cubicBezTo>
                  <a:cubicBezTo>
                    <a:pt x="0" y="196"/>
                    <a:pt x="57" y="252"/>
                    <a:pt x="126" y="252"/>
                  </a:cubicBezTo>
                  <a:cubicBezTo>
                    <a:pt x="148" y="252"/>
                    <a:pt x="169" y="246"/>
                    <a:pt x="187" y="237"/>
                  </a:cubicBezTo>
                  <a:cubicBezTo>
                    <a:pt x="164" y="196"/>
                    <a:pt x="164" y="196"/>
                    <a:pt x="164" y="196"/>
                  </a:cubicBezTo>
                  <a:cubicBezTo>
                    <a:pt x="153" y="202"/>
                    <a:pt x="140" y="205"/>
                    <a:pt x="126" y="205"/>
                  </a:cubicBezTo>
                  <a:cubicBezTo>
                    <a:pt x="82" y="205"/>
                    <a:pt x="47" y="170"/>
                    <a:pt x="47" y="126"/>
                  </a:cubicBezTo>
                  <a:cubicBezTo>
                    <a:pt x="47" y="82"/>
                    <a:pt x="82" y="46"/>
                    <a:pt x="126" y="46"/>
                  </a:cubicBezTo>
                  <a:cubicBezTo>
                    <a:pt x="141" y="46"/>
                    <a:pt x="155" y="51"/>
                    <a:pt x="167" y="58"/>
                  </a:cubicBezTo>
                  <a:lnTo>
                    <a:pt x="190" y="1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5" name="Freeform 11"/>
            <p:cNvSpPr>
              <a:spLocks noEditPoints="1"/>
            </p:cNvSpPr>
            <p:nvPr userDrawn="1"/>
          </p:nvSpPr>
          <p:spPr bwMode="auto">
            <a:xfrm>
              <a:off x="4725988" y="5358606"/>
              <a:ext cx="944562" cy="949325"/>
            </a:xfrm>
            <a:custGeom>
              <a:avLst/>
              <a:gdLst>
                <a:gd name="T0" fmla="*/ 126 w 252"/>
                <a:gd name="T1" fmla="*/ 0 h 253"/>
                <a:gd name="T2" fmla="*/ 0 w 252"/>
                <a:gd name="T3" fmla="*/ 127 h 253"/>
                <a:gd name="T4" fmla="*/ 126 w 252"/>
                <a:gd name="T5" fmla="*/ 253 h 253"/>
                <a:gd name="T6" fmla="*/ 252 w 252"/>
                <a:gd name="T7" fmla="*/ 127 h 253"/>
                <a:gd name="T8" fmla="*/ 126 w 252"/>
                <a:gd name="T9" fmla="*/ 0 h 253"/>
                <a:gd name="T10" fmla="*/ 126 w 252"/>
                <a:gd name="T11" fmla="*/ 206 h 253"/>
                <a:gd name="T12" fmla="*/ 47 w 252"/>
                <a:gd name="T13" fmla="*/ 127 h 253"/>
                <a:gd name="T14" fmla="*/ 126 w 252"/>
                <a:gd name="T15" fmla="*/ 47 h 253"/>
                <a:gd name="T16" fmla="*/ 206 w 252"/>
                <a:gd name="T17" fmla="*/ 127 h 253"/>
                <a:gd name="T18" fmla="*/ 126 w 252"/>
                <a:gd name="T19" fmla="*/ 206 h 2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52" h="253">
                  <a:moveTo>
                    <a:pt x="126" y="0"/>
                  </a:moveTo>
                  <a:cubicBezTo>
                    <a:pt x="56" y="0"/>
                    <a:pt x="0" y="57"/>
                    <a:pt x="0" y="127"/>
                  </a:cubicBezTo>
                  <a:cubicBezTo>
                    <a:pt x="0" y="197"/>
                    <a:pt x="56" y="253"/>
                    <a:pt x="126" y="253"/>
                  </a:cubicBezTo>
                  <a:cubicBezTo>
                    <a:pt x="196" y="253"/>
                    <a:pt x="252" y="196"/>
                    <a:pt x="252" y="127"/>
                  </a:cubicBezTo>
                  <a:cubicBezTo>
                    <a:pt x="252" y="57"/>
                    <a:pt x="196" y="0"/>
                    <a:pt x="126" y="0"/>
                  </a:cubicBezTo>
                  <a:close/>
                  <a:moveTo>
                    <a:pt x="126" y="206"/>
                  </a:moveTo>
                  <a:cubicBezTo>
                    <a:pt x="82" y="206"/>
                    <a:pt x="47" y="171"/>
                    <a:pt x="47" y="127"/>
                  </a:cubicBezTo>
                  <a:cubicBezTo>
                    <a:pt x="47" y="83"/>
                    <a:pt x="82" y="47"/>
                    <a:pt x="126" y="47"/>
                  </a:cubicBezTo>
                  <a:cubicBezTo>
                    <a:pt x="170" y="47"/>
                    <a:pt x="206" y="83"/>
                    <a:pt x="206" y="127"/>
                  </a:cubicBezTo>
                  <a:cubicBezTo>
                    <a:pt x="206" y="170"/>
                    <a:pt x="170" y="206"/>
                    <a:pt x="126" y="206"/>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6" name="Freeform 12"/>
            <p:cNvSpPr>
              <a:spLocks noEditPoints="1"/>
            </p:cNvSpPr>
            <p:nvPr userDrawn="1"/>
          </p:nvSpPr>
          <p:spPr bwMode="auto">
            <a:xfrm>
              <a:off x="2584451" y="5393531"/>
              <a:ext cx="952500" cy="884238"/>
            </a:xfrm>
            <a:custGeom>
              <a:avLst/>
              <a:gdLst>
                <a:gd name="T0" fmla="*/ 354 w 600"/>
                <a:gd name="T1" fmla="*/ 0 h 557"/>
                <a:gd name="T2" fmla="*/ 245 w 600"/>
                <a:gd name="T3" fmla="*/ 0 h 557"/>
                <a:gd name="T4" fmla="*/ 0 w 600"/>
                <a:gd name="T5" fmla="*/ 557 h 557"/>
                <a:gd name="T6" fmla="*/ 115 w 600"/>
                <a:gd name="T7" fmla="*/ 557 h 557"/>
                <a:gd name="T8" fmla="*/ 174 w 600"/>
                <a:gd name="T9" fmla="*/ 434 h 557"/>
                <a:gd name="T10" fmla="*/ 430 w 600"/>
                <a:gd name="T11" fmla="*/ 434 h 557"/>
                <a:gd name="T12" fmla="*/ 434 w 600"/>
                <a:gd name="T13" fmla="*/ 446 h 557"/>
                <a:gd name="T14" fmla="*/ 484 w 600"/>
                <a:gd name="T15" fmla="*/ 557 h 557"/>
                <a:gd name="T16" fmla="*/ 600 w 600"/>
                <a:gd name="T17" fmla="*/ 557 h 557"/>
                <a:gd name="T18" fmla="*/ 354 w 600"/>
                <a:gd name="T19" fmla="*/ 0 h 557"/>
                <a:gd name="T20" fmla="*/ 210 w 600"/>
                <a:gd name="T21" fmla="*/ 342 h 557"/>
                <a:gd name="T22" fmla="*/ 300 w 600"/>
                <a:gd name="T23" fmla="*/ 141 h 557"/>
                <a:gd name="T24" fmla="*/ 389 w 600"/>
                <a:gd name="T25" fmla="*/ 342 h 557"/>
                <a:gd name="T26" fmla="*/ 210 w 600"/>
                <a:gd name="T27" fmla="*/ 342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600" h="557">
                  <a:moveTo>
                    <a:pt x="354" y="0"/>
                  </a:moveTo>
                  <a:lnTo>
                    <a:pt x="245" y="0"/>
                  </a:lnTo>
                  <a:lnTo>
                    <a:pt x="0" y="557"/>
                  </a:lnTo>
                  <a:lnTo>
                    <a:pt x="115" y="557"/>
                  </a:lnTo>
                  <a:lnTo>
                    <a:pt x="174" y="434"/>
                  </a:lnTo>
                  <a:lnTo>
                    <a:pt x="430" y="434"/>
                  </a:lnTo>
                  <a:lnTo>
                    <a:pt x="434" y="446"/>
                  </a:lnTo>
                  <a:lnTo>
                    <a:pt x="484" y="557"/>
                  </a:lnTo>
                  <a:lnTo>
                    <a:pt x="600" y="557"/>
                  </a:lnTo>
                  <a:lnTo>
                    <a:pt x="354" y="0"/>
                  </a:lnTo>
                  <a:close/>
                  <a:moveTo>
                    <a:pt x="210" y="342"/>
                  </a:moveTo>
                  <a:lnTo>
                    <a:pt x="300" y="141"/>
                  </a:lnTo>
                  <a:lnTo>
                    <a:pt x="389" y="342"/>
                  </a:lnTo>
                  <a:lnTo>
                    <a:pt x="210" y="34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7" name="Freeform 13"/>
            <p:cNvSpPr>
              <a:spLocks/>
            </p:cNvSpPr>
            <p:nvPr userDrawn="1"/>
          </p:nvSpPr>
          <p:spPr bwMode="auto">
            <a:xfrm>
              <a:off x="5599113" y="5382419"/>
              <a:ext cx="2932112" cy="966788"/>
            </a:xfrm>
            <a:custGeom>
              <a:avLst/>
              <a:gdLst>
                <a:gd name="T0" fmla="*/ 770 w 782"/>
                <a:gd name="T1" fmla="*/ 211 h 258"/>
                <a:gd name="T2" fmla="*/ 685 w 782"/>
                <a:gd name="T3" fmla="*/ 14 h 258"/>
                <a:gd name="T4" fmla="*/ 658 w 782"/>
                <a:gd name="T5" fmla="*/ 0 h 258"/>
                <a:gd name="T6" fmla="*/ 632 w 782"/>
                <a:gd name="T7" fmla="*/ 14 h 258"/>
                <a:gd name="T8" fmla="*/ 569 w 782"/>
                <a:gd name="T9" fmla="*/ 158 h 258"/>
                <a:gd name="T10" fmla="*/ 506 w 782"/>
                <a:gd name="T11" fmla="*/ 14 h 258"/>
                <a:gd name="T12" fmla="*/ 480 w 782"/>
                <a:gd name="T13" fmla="*/ 0 h 258"/>
                <a:gd name="T14" fmla="*/ 454 w 782"/>
                <a:gd name="T15" fmla="*/ 14 h 258"/>
                <a:gd name="T16" fmla="*/ 391 w 782"/>
                <a:gd name="T17" fmla="*/ 159 h 258"/>
                <a:gd name="T18" fmla="*/ 328 w 782"/>
                <a:gd name="T19" fmla="*/ 14 h 258"/>
                <a:gd name="T20" fmla="*/ 302 w 782"/>
                <a:gd name="T21" fmla="*/ 0 h 258"/>
                <a:gd name="T22" fmla="*/ 276 w 782"/>
                <a:gd name="T23" fmla="*/ 14 h 258"/>
                <a:gd name="T24" fmla="*/ 213 w 782"/>
                <a:gd name="T25" fmla="*/ 158 h 258"/>
                <a:gd name="T26" fmla="*/ 150 w 782"/>
                <a:gd name="T27" fmla="*/ 14 h 258"/>
                <a:gd name="T28" fmla="*/ 124 w 782"/>
                <a:gd name="T29" fmla="*/ 0 h 258"/>
                <a:gd name="T30" fmla="*/ 97 w 782"/>
                <a:gd name="T31" fmla="*/ 14 h 258"/>
                <a:gd name="T32" fmla="*/ 12 w 782"/>
                <a:gd name="T33" fmla="*/ 211 h 258"/>
                <a:gd name="T34" fmla="*/ 56 w 782"/>
                <a:gd name="T35" fmla="*/ 233 h 258"/>
                <a:gd name="T36" fmla="*/ 124 w 782"/>
                <a:gd name="T37" fmla="*/ 76 h 258"/>
                <a:gd name="T38" fmla="*/ 191 w 782"/>
                <a:gd name="T39" fmla="*/ 233 h 258"/>
                <a:gd name="T40" fmla="*/ 235 w 782"/>
                <a:gd name="T41" fmla="*/ 233 h 258"/>
                <a:gd name="T42" fmla="*/ 302 w 782"/>
                <a:gd name="T43" fmla="*/ 76 h 258"/>
                <a:gd name="T44" fmla="*/ 369 w 782"/>
                <a:gd name="T45" fmla="*/ 233 h 258"/>
                <a:gd name="T46" fmla="*/ 388 w 782"/>
                <a:gd name="T47" fmla="*/ 245 h 258"/>
                <a:gd name="T48" fmla="*/ 391 w 782"/>
                <a:gd name="T49" fmla="*/ 245 h 258"/>
                <a:gd name="T50" fmla="*/ 394 w 782"/>
                <a:gd name="T51" fmla="*/ 245 h 258"/>
                <a:gd name="T52" fmla="*/ 413 w 782"/>
                <a:gd name="T53" fmla="*/ 233 h 258"/>
                <a:gd name="T54" fmla="*/ 480 w 782"/>
                <a:gd name="T55" fmla="*/ 76 h 258"/>
                <a:gd name="T56" fmla="*/ 547 w 782"/>
                <a:gd name="T57" fmla="*/ 233 h 258"/>
                <a:gd name="T58" fmla="*/ 591 w 782"/>
                <a:gd name="T59" fmla="*/ 233 h 258"/>
                <a:gd name="T60" fmla="*/ 658 w 782"/>
                <a:gd name="T61" fmla="*/ 76 h 258"/>
                <a:gd name="T62" fmla="*/ 726 w 782"/>
                <a:gd name="T63" fmla="*/ 233 h 258"/>
                <a:gd name="T64" fmla="*/ 770 w 782"/>
                <a:gd name="T65" fmla="*/ 211 h 2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782" h="258">
                  <a:moveTo>
                    <a:pt x="770" y="211"/>
                  </a:moveTo>
                  <a:cubicBezTo>
                    <a:pt x="685" y="14"/>
                    <a:pt x="685" y="14"/>
                    <a:pt x="685" y="14"/>
                  </a:cubicBezTo>
                  <a:cubicBezTo>
                    <a:pt x="680" y="4"/>
                    <a:pt x="671" y="0"/>
                    <a:pt x="658" y="0"/>
                  </a:cubicBezTo>
                  <a:cubicBezTo>
                    <a:pt x="646" y="0"/>
                    <a:pt x="637" y="4"/>
                    <a:pt x="632" y="14"/>
                  </a:cubicBezTo>
                  <a:cubicBezTo>
                    <a:pt x="569" y="158"/>
                    <a:pt x="569" y="158"/>
                    <a:pt x="569" y="158"/>
                  </a:cubicBezTo>
                  <a:cubicBezTo>
                    <a:pt x="506" y="14"/>
                    <a:pt x="506" y="14"/>
                    <a:pt x="506" y="14"/>
                  </a:cubicBezTo>
                  <a:cubicBezTo>
                    <a:pt x="501" y="4"/>
                    <a:pt x="493" y="0"/>
                    <a:pt x="480" y="0"/>
                  </a:cubicBezTo>
                  <a:cubicBezTo>
                    <a:pt x="468" y="0"/>
                    <a:pt x="459" y="4"/>
                    <a:pt x="454" y="14"/>
                  </a:cubicBezTo>
                  <a:cubicBezTo>
                    <a:pt x="391" y="159"/>
                    <a:pt x="391" y="159"/>
                    <a:pt x="391" y="159"/>
                  </a:cubicBezTo>
                  <a:cubicBezTo>
                    <a:pt x="328" y="14"/>
                    <a:pt x="328" y="14"/>
                    <a:pt x="328" y="14"/>
                  </a:cubicBezTo>
                  <a:cubicBezTo>
                    <a:pt x="323" y="4"/>
                    <a:pt x="314" y="0"/>
                    <a:pt x="302" y="0"/>
                  </a:cubicBezTo>
                  <a:cubicBezTo>
                    <a:pt x="289" y="0"/>
                    <a:pt x="281" y="4"/>
                    <a:pt x="276" y="14"/>
                  </a:cubicBezTo>
                  <a:cubicBezTo>
                    <a:pt x="213" y="158"/>
                    <a:pt x="213" y="158"/>
                    <a:pt x="213" y="158"/>
                  </a:cubicBezTo>
                  <a:cubicBezTo>
                    <a:pt x="150" y="14"/>
                    <a:pt x="150" y="14"/>
                    <a:pt x="150" y="14"/>
                  </a:cubicBezTo>
                  <a:cubicBezTo>
                    <a:pt x="145" y="4"/>
                    <a:pt x="136" y="0"/>
                    <a:pt x="124" y="0"/>
                  </a:cubicBezTo>
                  <a:cubicBezTo>
                    <a:pt x="111" y="0"/>
                    <a:pt x="102" y="4"/>
                    <a:pt x="97" y="14"/>
                  </a:cubicBezTo>
                  <a:cubicBezTo>
                    <a:pt x="12" y="211"/>
                    <a:pt x="12" y="211"/>
                    <a:pt x="12" y="211"/>
                  </a:cubicBezTo>
                  <a:cubicBezTo>
                    <a:pt x="0" y="242"/>
                    <a:pt x="42" y="258"/>
                    <a:pt x="56" y="233"/>
                  </a:cubicBezTo>
                  <a:cubicBezTo>
                    <a:pt x="124" y="76"/>
                    <a:pt x="124" y="76"/>
                    <a:pt x="124" y="76"/>
                  </a:cubicBezTo>
                  <a:cubicBezTo>
                    <a:pt x="191" y="233"/>
                    <a:pt x="191" y="233"/>
                    <a:pt x="191" y="233"/>
                  </a:cubicBezTo>
                  <a:cubicBezTo>
                    <a:pt x="200" y="249"/>
                    <a:pt x="227" y="248"/>
                    <a:pt x="235" y="233"/>
                  </a:cubicBezTo>
                  <a:cubicBezTo>
                    <a:pt x="302" y="76"/>
                    <a:pt x="302" y="76"/>
                    <a:pt x="302" y="76"/>
                  </a:cubicBezTo>
                  <a:cubicBezTo>
                    <a:pt x="369" y="233"/>
                    <a:pt x="369" y="233"/>
                    <a:pt x="369" y="233"/>
                  </a:cubicBezTo>
                  <a:cubicBezTo>
                    <a:pt x="373" y="241"/>
                    <a:pt x="381" y="244"/>
                    <a:pt x="388" y="245"/>
                  </a:cubicBezTo>
                  <a:cubicBezTo>
                    <a:pt x="389" y="245"/>
                    <a:pt x="390" y="245"/>
                    <a:pt x="391" y="245"/>
                  </a:cubicBezTo>
                  <a:cubicBezTo>
                    <a:pt x="392" y="245"/>
                    <a:pt x="393" y="245"/>
                    <a:pt x="394" y="245"/>
                  </a:cubicBezTo>
                  <a:cubicBezTo>
                    <a:pt x="401" y="244"/>
                    <a:pt x="409" y="241"/>
                    <a:pt x="413" y="233"/>
                  </a:cubicBezTo>
                  <a:cubicBezTo>
                    <a:pt x="480" y="76"/>
                    <a:pt x="480" y="76"/>
                    <a:pt x="480" y="76"/>
                  </a:cubicBezTo>
                  <a:cubicBezTo>
                    <a:pt x="547" y="233"/>
                    <a:pt x="547" y="233"/>
                    <a:pt x="547" y="233"/>
                  </a:cubicBezTo>
                  <a:cubicBezTo>
                    <a:pt x="555" y="248"/>
                    <a:pt x="582" y="249"/>
                    <a:pt x="591" y="233"/>
                  </a:cubicBezTo>
                  <a:cubicBezTo>
                    <a:pt x="658" y="76"/>
                    <a:pt x="658" y="76"/>
                    <a:pt x="658" y="76"/>
                  </a:cubicBezTo>
                  <a:cubicBezTo>
                    <a:pt x="726" y="233"/>
                    <a:pt x="726" y="233"/>
                    <a:pt x="726" y="233"/>
                  </a:cubicBezTo>
                  <a:cubicBezTo>
                    <a:pt x="740" y="258"/>
                    <a:pt x="782" y="242"/>
                    <a:pt x="770" y="211"/>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sp>
          <p:nvSpPr>
            <p:cNvPr id="48" name="Freeform 14"/>
            <p:cNvSpPr>
              <a:spLocks noEditPoints="1"/>
            </p:cNvSpPr>
            <p:nvPr userDrawn="1"/>
          </p:nvSpPr>
          <p:spPr bwMode="auto">
            <a:xfrm>
              <a:off x="8370888" y="5396706"/>
              <a:ext cx="209550" cy="206375"/>
            </a:xfrm>
            <a:custGeom>
              <a:avLst/>
              <a:gdLst>
                <a:gd name="T0" fmla="*/ 29 w 56"/>
                <a:gd name="T1" fmla="*/ 0 h 55"/>
                <a:gd name="T2" fmla="*/ 0 w 56"/>
                <a:gd name="T3" fmla="*/ 28 h 55"/>
                <a:gd name="T4" fmla="*/ 29 w 56"/>
                <a:gd name="T5" fmla="*/ 55 h 55"/>
                <a:gd name="T6" fmla="*/ 56 w 56"/>
                <a:gd name="T7" fmla="*/ 28 h 55"/>
                <a:gd name="T8" fmla="*/ 29 w 56"/>
                <a:gd name="T9" fmla="*/ 0 h 55"/>
                <a:gd name="T10" fmla="*/ 29 w 56"/>
                <a:gd name="T11" fmla="*/ 51 h 55"/>
                <a:gd name="T12" fmla="*/ 6 w 56"/>
                <a:gd name="T13" fmla="*/ 28 h 55"/>
                <a:gd name="T14" fmla="*/ 29 w 56"/>
                <a:gd name="T15" fmla="*/ 5 h 55"/>
                <a:gd name="T16" fmla="*/ 51 w 56"/>
                <a:gd name="T17" fmla="*/ 28 h 55"/>
                <a:gd name="T18" fmla="*/ 29 w 56"/>
                <a:gd name="T19" fmla="*/ 51 h 55"/>
                <a:gd name="T20" fmla="*/ 41 w 56"/>
                <a:gd name="T21" fmla="*/ 21 h 55"/>
                <a:gd name="T22" fmla="*/ 30 w 56"/>
                <a:gd name="T23" fmla="*/ 12 h 55"/>
                <a:gd name="T24" fmla="*/ 18 w 56"/>
                <a:gd name="T25" fmla="*/ 12 h 55"/>
                <a:gd name="T26" fmla="*/ 18 w 56"/>
                <a:gd name="T27" fmla="*/ 44 h 55"/>
                <a:gd name="T28" fmla="*/ 23 w 56"/>
                <a:gd name="T29" fmla="*/ 44 h 55"/>
                <a:gd name="T30" fmla="*/ 23 w 56"/>
                <a:gd name="T31" fmla="*/ 30 h 55"/>
                <a:gd name="T32" fmla="*/ 28 w 56"/>
                <a:gd name="T33" fmla="*/ 30 h 55"/>
                <a:gd name="T34" fmla="*/ 37 w 56"/>
                <a:gd name="T35" fmla="*/ 44 h 55"/>
                <a:gd name="T36" fmla="*/ 42 w 56"/>
                <a:gd name="T37" fmla="*/ 44 h 55"/>
                <a:gd name="T38" fmla="*/ 33 w 56"/>
                <a:gd name="T39" fmla="*/ 30 h 55"/>
                <a:gd name="T40" fmla="*/ 41 w 56"/>
                <a:gd name="T41" fmla="*/ 21 h 55"/>
                <a:gd name="T42" fmla="*/ 23 w 56"/>
                <a:gd name="T43" fmla="*/ 26 h 55"/>
                <a:gd name="T44" fmla="*/ 23 w 56"/>
                <a:gd name="T45" fmla="*/ 16 h 55"/>
                <a:gd name="T46" fmla="*/ 29 w 56"/>
                <a:gd name="T47" fmla="*/ 16 h 55"/>
                <a:gd name="T48" fmla="*/ 36 w 56"/>
                <a:gd name="T49" fmla="*/ 21 h 55"/>
                <a:gd name="T50" fmla="*/ 28 w 56"/>
                <a:gd name="T51" fmla="*/ 26 h 55"/>
                <a:gd name="T52" fmla="*/ 23 w 56"/>
                <a:gd name="T53" fmla="*/ 26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56" h="55">
                  <a:moveTo>
                    <a:pt x="29" y="0"/>
                  </a:moveTo>
                  <a:cubicBezTo>
                    <a:pt x="13" y="0"/>
                    <a:pt x="0" y="12"/>
                    <a:pt x="0" y="28"/>
                  </a:cubicBezTo>
                  <a:cubicBezTo>
                    <a:pt x="0" y="44"/>
                    <a:pt x="13" y="55"/>
                    <a:pt x="29" y="55"/>
                  </a:cubicBezTo>
                  <a:cubicBezTo>
                    <a:pt x="44" y="55"/>
                    <a:pt x="56" y="44"/>
                    <a:pt x="56" y="28"/>
                  </a:cubicBezTo>
                  <a:cubicBezTo>
                    <a:pt x="56" y="12"/>
                    <a:pt x="44" y="0"/>
                    <a:pt x="29" y="0"/>
                  </a:cubicBezTo>
                  <a:close/>
                  <a:moveTo>
                    <a:pt x="29" y="51"/>
                  </a:moveTo>
                  <a:cubicBezTo>
                    <a:pt x="16" y="51"/>
                    <a:pt x="6" y="41"/>
                    <a:pt x="6" y="28"/>
                  </a:cubicBezTo>
                  <a:cubicBezTo>
                    <a:pt x="6" y="15"/>
                    <a:pt x="16" y="5"/>
                    <a:pt x="29" y="5"/>
                  </a:cubicBezTo>
                  <a:cubicBezTo>
                    <a:pt x="41" y="5"/>
                    <a:pt x="51" y="15"/>
                    <a:pt x="51" y="28"/>
                  </a:cubicBezTo>
                  <a:cubicBezTo>
                    <a:pt x="51" y="41"/>
                    <a:pt x="41" y="51"/>
                    <a:pt x="29" y="51"/>
                  </a:cubicBezTo>
                  <a:close/>
                  <a:moveTo>
                    <a:pt x="41" y="21"/>
                  </a:moveTo>
                  <a:cubicBezTo>
                    <a:pt x="41" y="15"/>
                    <a:pt x="38" y="12"/>
                    <a:pt x="30" y="12"/>
                  </a:cubicBezTo>
                  <a:cubicBezTo>
                    <a:pt x="18" y="12"/>
                    <a:pt x="18" y="12"/>
                    <a:pt x="18" y="12"/>
                  </a:cubicBezTo>
                  <a:cubicBezTo>
                    <a:pt x="18" y="44"/>
                    <a:pt x="18" y="44"/>
                    <a:pt x="18" y="44"/>
                  </a:cubicBezTo>
                  <a:cubicBezTo>
                    <a:pt x="23" y="44"/>
                    <a:pt x="23" y="44"/>
                    <a:pt x="23" y="44"/>
                  </a:cubicBezTo>
                  <a:cubicBezTo>
                    <a:pt x="23" y="30"/>
                    <a:pt x="23" y="30"/>
                    <a:pt x="23" y="30"/>
                  </a:cubicBezTo>
                  <a:cubicBezTo>
                    <a:pt x="28" y="30"/>
                    <a:pt x="28" y="30"/>
                    <a:pt x="28" y="30"/>
                  </a:cubicBezTo>
                  <a:cubicBezTo>
                    <a:pt x="37" y="44"/>
                    <a:pt x="37" y="44"/>
                    <a:pt x="37" y="44"/>
                  </a:cubicBezTo>
                  <a:cubicBezTo>
                    <a:pt x="42" y="44"/>
                    <a:pt x="42" y="44"/>
                    <a:pt x="42" y="44"/>
                  </a:cubicBezTo>
                  <a:cubicBezTo>
                    <a:pt x="33" y="30"/>
                    <a:pt x="33" y="30"/>
                    <a:pt x="33" y="30"/>
                  </a:cubicBezTo>
                  <a:cubicBezTo>
                    <a:pt x="38" y="29"/>
                    <a:pt x="41" y="27"/>
                    <a:pt x="41" y="21"/>
                  </a:cubicBezTo>
                  <a:close/>
                  <a:moveTo>
                    <a:pt x="23" y="26"/>
                  </a:moveTo>
                  <a:cubicBezTo>
                    <a:pt x="23" y="16"/>
                    <a:pt x="23" y="16"/>
                    <a:pt x="23" y="16"/>
                  </a:cubicBezTo>
                  <a:cubicBezTo>
                    <a:pt x="29" y="16"/>
                    <a:pt x="29" y="16"/>
                    <a:pt x="29" y="16"/>
                  </a:cubicBezTo>
                  <a:cubicBezTo>
                    <a:pt x="33" y="16"/>
                    <a:pt x="36" y="17"/>
                    <a:pt x="36" y="21"/>
                  </a:cubicBezTo>
                  <a:cubicBezTo>
                    <a:pt x="36" y="26"/>
                    <a:pt x="33" y="26"/>
                    <a:pt x="28" y="26"/>
                  </a:cubicBezTo>
                  <a:lnTo>
                    <a:pt x="23" y="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chemeClr val="bg1">
                    <a:lumMod val="75000"/>
                  </a:schemeClr>
                </a:solidFill>
              </a:endParaRPr>
            </a:p>
          </p:txBody>
        </p:sp>
      </p:grpSp>
      <p:sp>
        <p:nvSpPr>
          <p:cNvPr id="4" name="TextBox 3"/>
          <p:cNvSpPr txBox="1"/>
          <p:nvPr userDrawn="1"/>
        </p:nvSpPr>
        <p:spPr>
          <a:xfrm>
            <a:off x="217485" y="6477716"/>
            <a:ext cx="1946750" cy="230832"/>
          </a:xfrm>
          <a:prstGeom prst="rect">
            <a:avLst/>
          </a:prstGeom>
          <a:noFill/>
        </p:spPr>
        <p:txBody>
          <a:bodyPr wrap="square" rtlCol="0">
            <a:spAutoFit/>
          </a:bodyPr>
          <a:lstStyle/>
          <a:p>
            <a:pPr marL="0" marR="0" indent="0" algn="l" defTabSz="685800" rtl="0" eaLnBrk="1" fontAlgn="auto" latinLnBrk="0" hangingPunct="1">
              <a:lnSpc>
                <a:spcPct val="90000"/>
              </a:lnSpc>
              <a:spcBef>
                <a:spcPts val="0"/>
              </a:spcBef>
              <a:spcAft>
                <a:spcPts val="300"/>
              </a:spcAft>
              <a:buClrTx/>
              <a:buSzTx/>
              <a:buFontTx/>
              <a:buNone/>
              <a:tabLst/>
              <a:defRPr/>
            </a:pPr>
            <a:fld id="{AB307C75-CA2F-4BA6-858A-60F533452F31}" type="datetimeFigureOut">
              <a:rPr lang="en-US" sz="1000" kern="1200" smtClean="0">
                <a:solidFill>
                  <a:schemeClr val="bg1">
                    <a:lumMod val="75000"/>
                  </a:schemeClr>
                </a:solidFill>
                <a:latin typeface="+mn-lt"/>
                <a:ea typeface="+mn-ea"/>
                <a:cs typeface="+mn-cs"/>
              </a:rPr>
              <a:pPr marL="0" marR="0" indent="0" algn="l" defTabSz="685800" rtl="0" eaLnBrk="1" fontAlgn="auto" latinLnBrk="0" hangingPunct="1">
                <a:lnSpc>
                  <a:spcPct val="90000"/>
                </a:lnSpc>
                <a:spcBef>
                  <a:spcPts val="0"/>
                </a:spcBef>
                <a:spcAft>
                  <a:spcPts val="300"/>
                </a:spcAft>
                <a:buClrTx/>
                <a:buSzTx/>
                <a:buFontTx/>
                <a:buNone/>
                <a:tabLst/>
                <a:defRPr/>
              </a:pPr>
              <a:t>11/19/2020</a:t>
            </a:fld>
            <a:endParaRPr lang="en-US" sz="1000" kern="1200" dirty="0">
              <a:solidFill>
                <a:schemeClr val="bg1">
                  <a:lumMod val="75000"/>
                </a:schemeClr>
              </a:solidFill>
              <a:latin typeface="+mn-lt"/>
              <a:ea typeface="+mn-ea"/>
              <a:cs typeface="+mn-cs"/>
            </a:endParaRPr>
          </a:p>
        </p:txBody>
      </p:sp>
      <p:sp>
        <p:nvSpPr>
          <p:cNvPr id="49" name="TextBox 48"/>
          <p:cNvSpPr txBox="1"/>
          <p:nvPr userDrawn="1"/>
        </p:nvSpPr>
        <p:spPr>
          <a:xfrm>
            <a:off x="3221753" y="6477716"/>
            <a:ext cx="2700495" cy="230832"/>
          </a:xfrm>
          <a:prstGeom prst="rect">
            <a:avLst/>
          </a:prstGeom>
          <a:noFill/>
        </p:spPr>
        <p:txBody>
          <a:bodyPr wrap="square" rtlCol="0">
            <a:spAutoFit/>
          </a:bodyPr>
          <a:lstStyle/>
          <a:p>
            <a:pPr marL="0" marR="0" indent="0" algn="ctr" defTabSz="685800" rtl="0" eaLnBrk="1" fontAlgn="auto" latinLnBrk="0" hangingPunct="1">
              <a:lnSpc>
                <a:spcPct val="90000"/>
              </a:lnSpc>
              <a:spcBef>
                <a:spcPts val="0"/>
              </a:spcBef>
              <a:spcAft>
                <a:spcPts val="300"/>
              </a:spcAft>
              <a:buClrTx/>
              <a:buSzTx/>
              <a:buFontTx/>
              <a:buNone/>
              <a:tabLst/>
              <a:defRPr/>
            </a:pPr>
            <a:r>
              <a:rPr lang="en-US" sz="1000" kern="1200" dirty="0">
                <a:solidFill>
                  <a:schemeClr val="bg1">
                    <a:lumMod val="75000"/>
                  </a:schemeClr>
                </a:solidFill>
                <a:latin typeface="+mn-lt"/>
                <a:ea typeface="+mn-ea"/>
                <a:cs typeface="+mn-cs"/>
              </a:rPr>
              <a:t>Qualcomm Confidential and Proprietary</a:t>
            </a:r>
          </a:p>
        </p:txBody>
      </p:sp>
    </p:spTree>
    <p:extLst>
      <p:ext uri="{BB962C8B-B14F-4D97-AF65-F5344CB8AC3E}">
        <p14:creationId xmlns:p14="http://schemas.microsoft.com/office/powerpoint/2010/main" val="22223759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a:extLst>
              <a:ext uri="{FF2B5EF4-FFF2-40B4-BE49-F238E27FC236}">
                <a16:creationId xmlns:a16="http://schemas.microsoft.com/office/drawing/2014/main" id="{1346AB4A-F2D2-4CAE-A247-7BBB1DA6E2BC}"/>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2019</a:t>
            </a:r>
            <a:endParaRPr lang="en-GB" altLang="en-US" dirty="0"/>
          </a:p>
        </p:txBody>
      </p:sp>
      <p:sp>
        <p:nvSpPr>
          <p:cNvPr id="5" name="Rectangle 5">
            <a:extLst>
              <a:ext uri="{FF2B5EF4-FFF2-40B4-BE49-F238E27FC236}">
                <a16:creationId xmlns:a16="http://schemas.microsoft.com/office/drawing/2014/main" id="{2FBBCEAB-3AB2-4B43-892C-9CC9AB0F9960}"/>
              </a:ext>
            </a:extLst>
          </p:cNvPr>
          <p:cNvSpPr>
            <a:spLocks noGrp="1" noChangeArrowheads="1"/>
          </p:cNvSpPr>
          <p:nvPr>
            <p:ph type="ftr" sz="quarter" idx="11"/>
          </p:nvPr>
        </p:nvSpPr>
        <p:spPr>
          <a:xfrm>
            <a:off x="7234271" y="6475413"/>
            <a:ext cx="1309654" cy="184666"/>
          </a:xfrm>
        </p:spPr>
        <p:txBody>
          <a:bodyPr/>
          <a:lstStyle>
            <a:lvl1pPr>
              <a:defRPr/>
            </a:lvl1pPr>
          </a:lstStyle>
          <a:p>
            <a:pPr>
              <a:defRPr/>
            </a:pPr>
            <a:r>
              <a:rPr lang="en-GB" dirty="0"/>
              <a:t>Po-Kai Huang (Intel)</a:t>
            </a:r>
          </a:p>
        </p:txBody>
      </p:sp>
      <p:sp>
        <p:nvSpPr>
          <p:cNvPr id="6" name="Rectangle 6">
            <a:extLst>
              <a:ext uri="{FF2B5EF4-FFF2-40B4-BE49-F238E27FC236}">
                <a16:creationId xmlns:a16="http://schemas.microsoft.com/office/drawing/2014/main" id="{BE2C725E-CEC6-4239-BAB5-230F69D89404}"/>
              </a:ext>
            </a:extLst>
          </p:cNvPr>
          <p:cNvSpPr>
            <a:spLocks noGrp="1" noChangeArrowheads="1"/>
          </p:cNvSpPr>
          <p:nvPr>
            <p:ph type="sldNum" sz="quarter" idx="12"/>
          </p:nvPr>
        </p:nvSpPr>
        <p:spPr/>
        <p:txBody>
          <a:bodyPr/>
          <a:lstStyle>
            <a:lvl1pPr>
              <a:defRPr/>
            </a:lvl1pPr>
          </a:lstStyle>
          <a:p>
            <a:pPr>
              <a:defRPr/>
            </a:pPr>
            <a:r>
              <a:rPr lang="en-GB" altLang="en-US"/>
              <a:t>Slide </a:t>
            </a:r>
            <a:fld id="{6D24465E-2B0A-4D96-BA39-EC98956D452B}" type="slidenum">
              <a:rPr lang="en-GB" altLang="en-US"/>
              <a:pPr>
                <a:defRPr/>
              </a:pPr>
              <a:t>‹#›</a:t>
            </a:fld>
            <a:endParaRPr lang="en-GB" altLang="en-US"/>
          </a:p>
        </p:txBody>
      </p:sp>
    </p:spTree>
    <p:extLst>
      <p:ext uri="{BB962C8B-B14F-4D97-AF65-F5344CB8AC3E}">
        <p14:creationId xmlns:p14="http://schemas.microsoft.com/office/powerpoint/2010/main" val="262605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a:extLst>
              <a:ext uri="{FF2B5EF4-FFF2-40B4-BE49-F238E27FC236}">
                <a16:creationId xmlns:a16="http://schemas.microsoft.com/office/drawing/2014/main" id="{42C5AA8A-721E-4701-979E-BF5C4138F95E}"/>
              </a:ext>
            </a:extLst>
          </p:cNvPr>
          <p:cNvSpPr>
            <a:spLocks noGrp="1" noChangeArrowheads="1"/>
          </p:cNvSpPr>
          <p:nvPr>
            <p:ph type="dt" sz="half" idx="10"/>
          </p:nvPr>
        </p:nvSpPr>
        <p:spPr>
          <a:xfrm>
            <a:off x="696913" y="332601"/>
            <a:ext cx="929742" cy="276999"/>
          </a:xfrm>
        </p:spPr>
        <p:txBody>
          <a:bodyPr/>
          <a:lstStyle>
            <a:lvl1pPr>
              <a:defRPr/>
            </a:lvl1pPr>
          </a:lstStyle>
          <a:p>
            <a:pPr>
              <a:defRPr/>
            </a:pPr>
            <a:r>
              <a:rPr lang="en-US" altLang="en-US" dirty="0"/>
              <a:t>Aug 2018</a:t>
            </a:r>
            <a:endParaRPr lang="en-GB" altLang="en-US" dirty="0"/>
          </a:p>
        </p:txBody>
      </p:sp>
      <p:sp>
        <p:nvSpPr>
          <p:cNvPr id="5" name="Rectangle 5">
            <a:extLst>
              <a:ext uri="{FF2B5EF4-FFF2-40B4-BE49-F238E27FC236}">
                <a16:creationId xmlns:a16="http://schemas.microsoft.com/office/drawing/2014/main" id="{FB6A99CE-AF1B-49DE-AF80-A702BAA04D64}"/>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6" name="Rectangle 6">
            <a:extLst>
              <a:ext uri="{FF2B5EF4-FFF2-40B4-BE49-F238E27FC236}">
                <a16:creationId xmlns:a16="http://schemas.microsoft.com/office/drawing/2014/main" id="{875855FF-BF19-459E-A397-045CECD5D682}"/>
              </a:ext>
            </a:extLst>
          </p:cNvPr>
          <p:cNvSpPr>
            <a:spLocks noGrp="1" noChangeArrowheads="1"/>
          </p:cNvSpPr>
          <p:nvPr>
            <p:ph type="sldNum" sz="quarter" idx="12"/>
          </p:nvPr>
        </p:nvSpPr>
        <p:spPr/>
        <p:txBody>
          <a:bodyPr/>
          <a:lstStyle>
            <a:lvl1pPr>
              <a:defRPr/>
            </a:lvl1pPr>
          </a:lstStyle>
          <a:p>
            <a:pPr>
              <a:defRPr/>
            </a:pPr>
            <a:r>
              <a:rPr lang="en-GB" altLang="en-US"/>
              <a:t>Slide </a:t>
            </a:r>
            <a:fld id="{1A8E2A3D-E627-4495-87FA-07CADBD1A42B}" type="slidenum">
              <a:rPr lang="en-GB" altLang="en-US"/>
              <a:pPr>
                <a:defRPr/>
              </a:pPr>
              <a:t>‹#›</a:t>
            </a:fld>
            <a:endParaRPr lang="en-GB" altLang="en-US"/>
          </a:p>
        </p:txBody>
      </p:sp>
    </p:spTree>
    <p:extLst>
      <p:ext uri="{BB962C8B-B14F-4D97-AF65-F5344CB8AC3E}">
        <p14:creationId xmlns:p14="http://schemas.microsoft.com/office/powerpoint/2010/main" val="35999266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47B849B-93E3-4CC8-9DB0-6FACE6085CC5}"/>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C09D8205-394C-426D-8FC1-81C9ED9A72FF}"/>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956F7E5C-8145-4D78-8DFD-A73CB80D81A7}"/>
              </a:ext>
            </a:extLst>
          </p:cNvPr>
          <p:cNvSpPr>
            <a:spLocks noGrp="1" noChangeArrowheads="1"/>
          </p:cNvSpPr>
          <p:nvPr>
            <p:ph type="sldNum" sz="quarter" idx="12"/>
          </p:nvPr>
        </p:nvSpPr>
        <p:spPr/>
        <p:txBody>
          <a:bodyPr/>
          <a:lstStyle>
            <a:lvl1pPr>
              <a:defRPr/>
            </a:lvl1pPr>
          </a:lstStyle>
          <a:p>
            <a:pPr>
              <a:defRPr/>
            </a:pPr>
            <a:r>
              <a:rPr lang="en-GB" altLang="en-US"/>
              <a:t>Slide </a:t>
            </a:r>
            <a:fld id="{4FD36828-69CB-428A-B4D6-804E25381CB0}" type="slidenum">
              <a:rPr lang="en-GB" altLang="en-US"/>
              <a:pPr>
                <a:defRPr/>
              </a:pPr>
              <a:t>‹#›</a:t>
            </a:fld>
            <a:endParaRPr lang="en-GB" altLang="en-US"/>
          </a:p>
        </p:txBody>
      </p:sp>
    </p:spTree>
    <p:extLst>
      <p:ext uri="{BB962C8B-B14F-4D97-AF65-F5344CB8AC3E}">
        <p14:creationId xmlns:p14="http://schemas.microsoft.com/office/powerpoint/2010/main" val="26706199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a:extLst>
              <a:ext uri="{FF2B5EF4-FFF2-40B4-BE49-F238E27FC236}">
                <a16:creationId xmlns:a16="http://schemas.microsoft.com/office/drawing/2014/main" id="{07747953-910E-41D0-B426-832112577580}"/>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8" name="Rectangle 5">
            <a:extLst>
              <a:ext uri="{FF2B5EF4-FFF2-40B4-BE49-F238E27FC236}">
                <a16:creationId xmlns:a16="http://schemas.microsoft.com/office/drawing/2014/main" id="{7A8A164E-69A0-4853-A527-D828C50BA87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9" name="Rectangle 6">
            <a:extLst>
              <a:ext uri="{FF2B5EF4-FFF2-40B4-BE49-F238E27FC236}">
                <a16:creationId xmlns:a16="http://schemas.microsoft.com/office/drawing/2014/main" id="{AC392964-DCA8-4B8C-A88B-DD33598E9DC3}"/>
              </a:ext>
            </a:extLst>
          </p:cNvPr>
          <p:cNvSpPr>
            <a:spLocks noGrp="1" noChangeArrowheads="1"/>
          </p:cNvSpPr>
          <p:nvPr>
            <p:ph type="sldNum" sz="quarter" idx="12"/>
          </p:nvPr>
        </p:nvSpPr>
        <p:spPr/>
        <p:txBody>
          <a:bodyPr/>
          <a:lstStyle>
            <a:lvl1pPr>
              <a:defRPr/>
            </a:lvl1pPr>
          </a:lstStyle>
          <a:p>
            <a:pPr>
              <a:defRPr/>
            </a:pPr>
            <a:r>
              <a:rPr lang="en-GB" altLang="en-US"/>
              <a:t>Slide </a:t>
            </a:r>
            <a:fld id="{528B5B38-3CA6-4065-9CD5-5260489CB60C}" type="slidenum">
              <a:rPr lang="en-GB" altLang="en-US"/>
              <a:pPr>
                <a:defRPr/>
              </a:pPr>
              <a:t>‹#›</a:t>
            </a:fld>
            <a:endParaRPr lang="en-GB" altLang="en-US"/>
          </a:p>
        </p:txBody>
      </p:sp>
    </p:spTree>
    <p:extLst>
      <p:ext uri="{BB962C8B-B14F-4D97-AF65-F5344CB8AC3E}">
        <p14:creationId xmlns:p14="http://schemas.microsoft.com/office/powerpoint/2010/main" val="2169481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a:extLst>
              <a:ext uri="{FF2B5EF4-FFF2-40B4-BE49-F238E27FC236}">
                <a16:creationId xmlns:a16="http://schemas.microsoft.com/office/drawing/2014/main" id="{14D0DD47-63E1-499C-8731-3DDE6710EC43}"/>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4" name="Rectangle 5">
            <a:extLst>
              <a:ext uri="{FF2B5EF4-FFF2-40B4-BE49-F238E27FC236}">
                <a16:creationId xmlns:a16="http://schemas.microsoft.com/office/drawing/2014/main" id="{14C39687-C892-4869-B452-F4F727B58AB9}"/>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5" name="Rectangle 6">
            <a:extLst>
              <a:ext uri="{FF2B5EF4-FFF2-40B4-BE49-F238E27FC236}">
                <a16:creationId xmlns:a16="http://schemas.microsoft.com/office/drawing/2014/main" id="{3FEC452D-85C8-46D2-93FA-90CCD7DE0B0F}"/>
              </a:ext>
            </a:extLst>
          </p:cNvPr>
          <p:cNvSpPr>
            <a:spLocks noGrp="1" noChangeArrowheads="1"/>
          </p:cNvSpPr>
          <p:nvPr>
            <p:ph type="sldNum" sz="quarter" idx="12"/>
          </p:nvPr>
        </p:nvSpPr>
        <p:spPr/>
        <p:txBody>
          <a:bodyPr/>
          <a:lstStyle>
            <a:lvl1pPr>
              <a:defRPr/>
            </a:lvl1pPr>
          </a:lstStyle>
          <a:p>
            <a:pPr>
              <a:defRPr/>
            </a:pPr>
            <a:r>
              <a:rPr lang="en-GB" altLang="en-US"/>
              <a:t>Slide </a:t>
            </a:r>
            <a:fld id="{32E413AC-0033-4B91-B3E5-414687900E6A}" type="slidenum">
              <a:rPr lang="en-GB" altLang="en-US"/>
              <a:pPr>
                <a:defRPr/>
              </a:pPr>
              <a:t>‹#›</a:t>
            </a:fld>
            <a:endParaRPr lang="en-GB" altLang="en-US"/>
          </a:p>
        </p:txBody>
      </p:sp>
    </p:spTree>
    <p:extLst>
      <p:ext uri="{BB962C8B-B14F-4D97-AF65-F5344CB8AC3E}">
        <p14:creationId xmlns:p14="http://schemas.microsoft.com/office/powerpoint/2010/main" val="1228432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E3C34B0A-1C2A-4887-9294-5C1D0A38A828}"/>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3" name="Rectangle 5">
            <a:extLst>
              <a:ext uri="{FF2B5EF4-FFF2-40B4-BE49-F238E27FC236}">
                <a16:creationId xmlns:a16="http://schemas.microsoft.com/office/drawing/2014/main" id="{E2FFC688-9613-4E32-80B7-218FD81F5AD0}"/>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4" name="Rectangle 6">
            <a:extLst>
              <a:ext uri="{FF2B5EF4-FFF2-40B4-BE49-F238E27FC236}">
                <a16:creationId xmlns:a16="http://schemas.microsoft.com/office/drawing/2014/main" id="{3933CA27-7287-4786-B3D2-342F4ACB5C72}"/>
              </a:ext>
            </a:extLst>
          </p:cNvPr>
          <p:cNvSpPr>
            <a:spLocks noGrp="1" noChangeArrowheads="1"/>
          </p:cNvSpPr>
          <p:nvPr>
            <p:ph type="sldNum" sz="quarter" idx="12"/>
          </p:nvPr>
        </p:nvSpPr>
        <p:spPr/>
        <p:txBody>
          <a:bodyPr/>
          <a:lstStyle>
            <a:lvl1pPr>
              <a:defRPr/>
            </a:lvl1pPr>
          </a:lstStyle>
          <a:p>
            <a:pPr>
              <a:defRPr/>
            </a:pPr>
            <a:r>
              <a:rPr lang="en-GB" altLang="en-US"/>
              <a:t>Slide </a:t>
            </a:r>
            <a:fld id="{36058778-6F47-4E07-8D0C-6A1D61C757ED}" type="slidenum">
              <a:rPr lang="en-GB" altLang="en-US"/>
              <a:pPr>
                <a:defRPr/>
              </a:pPr>
              <a:t>‹#›</a:t>
            </a:fld>
            <a:endParaRPr lang="en-GB" altLang="en-US"/>
          </a:p>
        </p:txBody>
      </p:sp>
    </p:spTree>
    <p:extLst>
      <p:ext uri="{BB962C8B-B14F-4D97-AF65-F5344CB8AC3E}">
        <p14:creationId xmlns:p14="http://schemas.microsoft.com/office/powerpoint/2010/main" val="8136951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32FA0C2D-5E95-4491-9BC6-02C2914C9032}"/>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94CF86C1-D1B0-41E8-8B66-737E10ACF6E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88D30F5B-BAFC-419E-8586-A86CFFD6A795}"/>
              </a:ext>
            </a:extLst>
          </p:cNvPr>
          <p:cNvSpPr>
            <a:spLocks noGrp="1" noChangeArrowheads="1"/>
          </p:cNvSpPr>
          <p:nvPr>
            <p:ph type="sldNum" sz="quarter" idx="12"/>
          </p:nvPr>
        </p:nvSpPr>
        <p:spPr/>
        <p:txBody>
          <a:bodyPr/>
          <a:lstStyle>
            <a:lvl1pPr>
              <a:defRPr/>
            </a:lvl1pPr>
          </a:lstStyle>
          <a:p>
            <a:pPr>
              <a:defRPr/>
            </a:pPr>
            <a:r>
              <a:rPr lang="en-GB" altLang="en-US"/>
              <a:t>Slide </a:t>
            </a:r>
            <a:fld id="{A2EEC17A-EAB1-4A41-96DA-8B291E61E5FF}" type="slidenum">
              <a:rPr lang="en-GB" altLang="en-US"/>
              <a:pPr>
                <a:defRPr/>
              </a:pPr>
              <a:t>‹#›</a:t>
            </a:fld>
            <a:endParaRPr lang="en-GB" altLang="en-US"/>
          </a:p>
        </p:txBody>
      </p:sp>
    </p:spTree>
    <p:extLst>
      <p:ext uri="{BB962C8B-B14F-4D97-AF65-F5344CB8AC3E}">
        <p14:creationId xmlns:p14="http://schemas.microsoft.com/office/powerpoint/2010/main" val="38651868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a:extLst>
              <a:ext uri="{FF2B5EF4-FFF2-40B4-BE49-F238E27FC236}">
                <a16:creationId xmlns:a16="http://schemas.microsoft.com/office/drawing/2014/main" id="{24EF4FFA-7CBB-4BED-8002-05D415428EDB}"/>
              </a:ext>
            </a:extLst>
          </p:cNvPr>
          <p:cNvSpPr>
            <a:spLocks noGrp="1" noChangeArrowheads="1"/>
          </p:cNvSpPr>
          <p:nvPr>
            <p:ph type="dt" sz="half" idx="10"/>
          </p:nvPr>
        </p:nvSpPr>
        <p:spPr/>
        <p:txBody>
          <a:bodyPr/>
          <a:lstStyle>
            <a:lvl1pPr>
              <a:defRPr/>
            </a:lvl1pPr>
          </a:lstStyle>
          <a:p>
            <a:pPr>
              <a:defRPr/>
            </a:pPr>
            <a:r>
              <a:rPr lang="en-US" altLang="en-US"/>
              <a:t>May 2018</a:t>
            </a:r>
            <a:endParaRPr lang="en-GB" altLang="en-US"/>
          </a:p>
        </p:txBody>
      </p:sp>
      <p:sp>
        <p:nvSpPr>
          <p:cNvPr id="6" name="Footer Placeholder 5">
            <a:extLst>
              <a:ext uri="{FF2B5EF4-FFF2-40B4-BE49-F238E27FC236}">
                <a16:creationId xmlns:a16="http://schemas.microsoft.com/office/drawing/2014/main" id="{EE9ED55F-DE47-4B7D-B013-E46C4750922A}"/>
              </a:ext>
            </a:extLst>
          </p:cNvPr>
          <p:cNvSpPr>
            <a:spLocks noGrp="1" noChangeArrowheads="1"/>
          </p:cNvSpPr>
          <p:nvPr>
            <p:ph type="ftr" sz="quarter" idx="11"/>
          </p:nvPr>
        </p:nvSpPr>
        <p:spPr/>
        <p:txBody>
          <a:bodyPr/>
          <a:lstStyle>
            <a:lvl1pPr>
              <a:defRPr/>
            </a:lvl1pPr>
          </a:lstStyle>
          <a:p>
            <a:pPr>
              <a:defRPr/>
            </a:pPr>
            <a:r>
              <a:rPr lang="en-GB"/>
              <a:t>Sameer Vermani (Qualcomm)</a:t>
            </a:r>
          </a:p>
        </p:txBody>
      </p:sp>
      <p:sp>
        <p:nvSpPr>
          <p:cNvPr id="7" name="Slide Number Placeholder 6">
            <a:extLst>
              <a:ext uri="{FF2B5EF4-FFF2-40B4-BE49-F238E27FC236}">
                <a16:creationId xmlns:a16="http://schemas.microsoft.com/office/drawing/2014/main" id="{64228FD3-0ADC-4BF3-9A41-2994D88922A9}"/>
              </a:ext>
            </a:extLst>
          </p:cNvPr>
          <p:cNvSpPr>
            <a:spLocks noGrp="1" noChangeArrowheads="1"/>
          </p:cNvSpPr>
          <p:nvPr>
            <p:ph type="sldNum" sz="quarter" idx="12"/>
          </p:nvPr>
        </p:nvSpPr>
        <p:spPr/>
        <p:txBody>
          <a:bodyPr/>
          <a:lstStyle>
            <a:lvl1pPr>
              <a:defRPr/>
            </a:lvl1pPr>
          </a:lstStyle>
          <a:p>
            <a:pPr>
              <a:defRPr/>
            </a:pPr>
            <a:r>
              <a:rPr lang="en-GB" altLang="en-US"/>
              <a:t>Slide </a:t>
            </a:r>
            <a:fld id="{697E2182-2EB9-4C7C-9FBE-667E76C71659}" type="slidenum">
              <a:rPr lang="en-GB" altLang="en-US"/>
              <a:pPr>
                <a:defRPr/>
              </a:pPr>
              <a:t>‹#›</a:t>
            </a:fld>
            <a:endParaRPr lang="en-GB" altLang="en-US"/>
          </a:p>
        </p:txBody>
      </p:sp>
    </p:spTree>
    <p:extLst>
      <p:ext uri="{BB962C8B-B14F-4D97-AF65-F5344CB8AC3E}">
        <p14:creationId xmlns:p14="http://schemas.microsoft.com/office/powerpoint/2010/main" val="33671195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B4A7A8C-72DF-41BA-8169-B042054B5E77}"/>
              </a:ext>
            </a:extLst>
          </p:cNvPr>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GB" altLang="en-US"/>
              <a:t>Click to edit Master title style</a:t>
            </a:r>
          </a:p>
        </p:txBody>
      </p:sp>
      <p:sp>
        <p:nvSpPr>
          <p:cNvPr id="1027" name="Rectangle 3">
            <a:extLst>
              <a:ext uri="{FF2B5EF4-FFF2-40B4-BE49-F238E27FC236}">
                <a16:creationId xmlns:a16="http://schemas.microsoft.com/office/drawing/2014/main" id="{58C2B0C1-6B28-42F7-BBBE-C47739494ADC}"/>
              </a:ext>
            </a:extLst>
          </p:cNvPr>
          <p:cNvSpPr>
            <a:spLocks noGrp="1" noChangeArrowheads="1"/>
          </p:cNvSpPr>
          <p:nvPr>
            <p:ph type="body" idx="1"/>
          </p:nvPr>
        </p:nvSpPr>
        <p:spPr bwMode="auto">
          <a:xfrm>
            <a:off x="684213" y="1989138"/>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1028" name="Rectangle 4">
            <a:extLst>
              <a:ext uri="{FF2B5EF4-FFF2-40B4-BE49-F238E27FC236}">
                <a16:creationId xmlns:a16="http://schemas.microsoft.com/office/drawing/2014/main" id="{1CADB04A-8BC5-4077-AD64-B68ADEED3033}"/>
              </a:ext>
            </a:extLst>
          </p:cNvPr>
          <p:cNvSpPr>
            <a:spLocks noGrp="1" noChangeArrowheads="1"/>
          </p:cNvSpPr>
          <p:nvPr>
            <p:ph type="dt" sz="half" idx="2"/>
          </p:nvPr>
        </p:nvSpPr>
        <p:spPr bwMode="auto">
          <a:xfrm>
            <a:off x="696913" y="332601"/>
            <a:ext cx="96821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altLang="en-US" dirty="0"/>
              <a:t>May 2020</a:t>
            </a:r>
            <a:endParaRPr lang="en-GB" altLang="en-US" dirty="0"/>
          </a:p>
        </p:txBody>
      </p:sp>
      <p:sp>
        <p:nvSpPr>
          <p:cNvPr id="1029" name="Rectangle 5">
            <a:extLst>
              <a:ext uri="{FF2B5EF4-FFF2-40B4-BE49-F238E27FC236}">
                <a16:creationId xmlns:a16="http://schemas.microsoft.com/office/drawing/2014/main" id="{38AB3E98-49DA-464A-B03C-7E5902DC0D58}"/>
              </a:ext>
            </a:extLst>
          </p:cNvPr>
          <p:cNvSpPr>
            <a:spLocks noGrp="1" noChangeArrowheads="1"/>
          </p:cNvSpPr>
          <p:nvPr>
            <p:ph type="ftr" sz="quarter" idx="3"/>
          </p:nvPr>
        </p:nvSpPr>
        <p:spPr bwMode="auto">
          <a:xfrm>
            <a:off x="7234271" y="6475413"/>
            <a:ext cx="130965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GB" dirty="0"/>
              <a:t>Po-Kai Huang (Intel)</a:t>
            </a:r>
          </a:p>
        </p:txBody>
      </p:sp>
      <p:sp>
        <p:nvSpPr>
          <p:cNvPr id="1030" name="Rectangle 6">
            <a:extLst>
              <a:ext uri="{FF2B5EF4-FFF2-40B4-BE49-F238E27FC236}">
                <a16:creationId xmlns:a16="http://schemas.microsoft.com/office/drawing/2014/main" id="{DEC7A05B-326C-4C35-B0D7-96B86EFC799B}"/>
              </a:ext>
            </a:extLst>
          </p:cNvPr>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ltLang="en-US"/>
              <a:t>Slide </a:t>
            </a:r>
            <a:fld id="{B49C4EAE-3D00-4EB7-8462-25329E061374}" type="slidenum">
              <a:rPr lang="en-GB" altLang="en-US"/>
              <a:pPr>
                <a:defRPr/>
              </a:pPr>
              <a:t>‹#›</a:t>
            </a:fld>
            <a:endParaRPr lang="en-GB" altLang="en-US"/>
          </a:p>
        </p:txBody>
      </p:sp>
      <p:sp>
        <p:nvSpPr>
          <p:cNvPr id="1031" name="Rectangle 7">
            <a:extLst>
              <a:ext uri="{FF2B5EF4-FFF2-40B4-BE49-F238E27FC236}">
                <a16:creationId xmlns:a16="http://schemas.microsoft.com/office/drawing/2014/main" id="{F47EBAF5-52AC-49CF-A3FD-31E596F2D8C6}"/>
              </a:ext>
            </a:extLst>
          </p:cNvPr>
          <p:cNvSpPr>
            <a:spLocks noChangeArrowheads="1"/>
          </p:cNvSpPr>
          <p:nvPr/>
        </p:nvSpPr>
        <p:spPr bwMode="auto">
          <a:xfrm>
            <a:off x="5129148" y="331014"/>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GB" altLang="en-US" sz="1800" b="1" dirty="0"/>
              <a:t>doc.: IEEE 802.11-20/0903r3</a:t>
            </a:r>
          </a:p>
        </p:txBody>
      </p:sp>
      <p:sp>
        <p:nvSpPr>
          <p:cNvPr id="1032" name="Line 8">
            <a:extLst>
              <a:ext uri="{FF2B5EF4-FFF2-40B4-BE49-F238E27FC236}">
                <a16:creationId xmlns:a16="http://schemas.microsoft.com/office/drawing/2014/main" id="{FDC60003-D664-41D3-9C89-AA78BAF9E527}"/>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a:extLst>
              <a:ext uri="{FF2B5EF4-FFF2-40B4-BE49-F238E27FC236}">
                <a16:creationId xmlns:a16="http://schemas.microsoft.com/office/drawing/2014/main" id="{8031D55B-1F73-4D59-B8F1-227F435EA8F1}"/>
              </a:ext>
            </a:extLst>
          </p:cNvPr>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GB" altLang="en-US" dirty="0"/>
              <a:t>Submission</a:t>
            </a:r>
          </a:p>
        </p:txBody>
      </p:sp>
      <p:sp>
        <p:nvSpPr>
          <p:cNvPr id="1034" name="Line 10">
            <a:extLst>
              <a:ext uri="{FF2B5EF4-FFF2-40B4-BE49-F238E27FC236}">
                <a16:creationId xmlns:a16="http://schemas.microsoft.com/office/drawing/2014/main" id="{A5E172D9-FA67-45B8-9FE7-7DF4FC3AC9D3}"/>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5760" r:id="rId1"/>
    <p:sldLayoutId id="2147485761" r:id="rId2"/>
    <p:sldLayoutId id="2147485762" r:id="rId3"/>
    <p:sldLayoutId id="2147485763" r:id="rId4"/>
    <p:sldLayoutId id="2147485764" r:id="rId5"/>
    <p:sldLayoutId id="2147485765" r:id="rId6"/>
    <p:sldLayoutId id="2147485766" r:id="rId7"/>
    <p:sldLayoutId id="2147485767" r:id="rId8"/>
    <p:sldLayoutId id="2147485768" r:id="rId9"/>
    <p:sldLayoutId id="2147485769" r:id="rId10"/>
    <p:sldLayoutId id="2147485770" r:id="rId11"/>
    <p:sldLayoutId id="2147485771" r:id="rId12"/>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5">
            <a:extLst>
              <a:ext uri="{FF2B5EF4-FFF2-40B4-BE49-F238E27FC236}">
                <a16:creationId xmlns:a16="http://schemas.microsoft.com/office/drawing/2014/main" id="{4DFE3077-6BFB-4E1C-9218-0E8E2CEA90BE}"/>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GB" altLang="en-US" sz="1200" b="0"/>
              <a:t>Slide </a:t>
            </a:r>
            <a:fld id="{9B20EFD3-9F87-4CC4-BE12-53B84810E182}" type="slidenum">
              <a:rPr lang="en-GB" altLang="en-US" sz="1200" b="0" smtClean="0"/>
              <a:pPr>
                <a:spcBef>
                  <a:spcPct val="0"/>
                </a:spcBef>
                <a:buFontTx/>
                <a:buNone/>
              </a:pPr>
              <a:t>1</a:t>
            </a:fld>
            <a:endParaRPr lang="en-GB" altLang="en-US" sz="1200" b="0"/>
          </a:p>
        </p:txBody>
      </p:sp>
      <p:sp>
        <p:nvSpPr>
          <p:cNvPr id="15365" name="Rectangle 2">
            <a:extLst>
              <a:ext uri="{FF2B5EF4-FFF2-40B4-BE49-F238E27FC236}">
                <a16:creationId xmlns:a16="http://schemas.microsoft.com/office/drawing/2014/main" id="{5EB80220-6DDA-46D8-A532-4F8294B75F35}"/>
              </a:ext>
            </a:extLst>
          </p:cNvPr>
          <p:cNvSpPr>
            <a:spLocks noGrp="1" noChangeArrowheads="1"/>
          </p:cNvSpPr>
          <p:nvPr>
            <p:ph type="title"/>
          </p:nvPr>
        </p:nvSpPr>
        <p:spPr>
          <a:noFill/>
        </p:spPr>
        <p:txBody>
          <a:bodyPr/>
          <a:lstStyle/>
          <a:p>
            <a:r>
              <a:rPr lang="en-GB" altLang="en-US" dirty="0"/>
              <a:t>Multi-link Group Addressed Data Frame Delivery Follow up</a:t>
            </a:r>
          </a:p>
        </p:txBody>
      </p:sp>
      <p:sp>
        <p:nvSpPr>
          <p:cNvPr id="15366" name="Rectangle 4">
            <a:extLst>
              <a:ext uri="{FF2B5EF4-FFF2-40B4-BE49-F238E27FC236}">
                <a16:creationId xmlns:a16="http://schemas.microsoft.com/office/drawing/2014/main" id="{AAB4AADD-B9F4-45B4-B9D2-5B5E3506EF55}"/>
              </a:ext>
            </a:extLst>
          </p:cNvPr>
          <p:cNvSpPr>
            <a:spLocks noGrp="1" noChangeArrowheads="1"/>
          </p:cNvSpPr>
          <p:nvPr>
            <p:ph type="body" idx="1"/>
          </p:nvPr>
        </p:nvSpPr>
        <p:spPr>
          <a:xfrm>
            <a:off x="685799" y="1971369"/>
            <a:ext cx="7772400" cy="381000"/>
          </a:xfrm>
          <a:noFill/>
        </p:spPr>
        <p:txBody>
          <a:bodyPr/>
          <a:lstStyle/>
          <a:p>
            <a:pPr algn="ctr">
              <a:buFontTx/>
              <a:buNone/>
            </a:pPr>
            <a:r>
              <a:rPr lang="en-GB" altLang="en-US" sz="2000" dirty="0"/>
              <a:t>Date:</a:t>
            </a:r>
            <a:r>
              <a:rPr lang="en-GB" altLang="en-US" sz="2000" b="0" dirty="0"/>
              <a:t> 2020-05-28</a:t>
            </a:r>
          </a:p>
        </p:txBody>
      </p:sp>
      <p:sp>
        <p:nvSpPr>
          <p:cNvPr id="15368" name="Rectangle 6">
            <a:extLst>
              <a:ext uri="{FF2B5EF4-FFF2-40B4-BE49-F238E27FC236}">
                <a16:creationId xmlns:a16="http://schemas.microsoft.com/office/drawing/2014/main" id="{1F254AD5-AF47-4227-BA6A-AD2DFF84AC29}"/>
              </a:ext>
            </a:extLst>
          </p:cNvPr>
          <p:cNvSpPr>
            <a:spLocks noChangeArrowheads="1"/>
          </p:cNvSpPr>
          <p:nvPr/>
        </p:nvSpPr>
        <p:spPr bwMode="auto">
          <a:xfrm>
            <a:off x="495300" y="2352369"/>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GB" altLang="en-US" sz="2000" dirty="0"/>
              <a:t>Authors:</a:t>
            </a:r>
            <a:endParaRPr lang="en-GB" altLang="en-US" sz="2000" b="0" dirty="0"/>
          </a:p>
        </p:txBody>
      </p:sp>
      <p:graphicFrame>
        <p:nvGraphicFramePr>
          <p:cNvPr id="9" name="Table 8">
            <a:extLst>
              <a:ext uri="{FF2B5EF4-FFF2-40B4-BE49-F238E27FC236}">
                <a16:creationId xmlns:a16="http://schemas.microsoft.com/office/drawing/2014/main" id="{1EEAD0EE-0DFD-4F81-B0C3-618EF9CBFB8C}"/>
              </a:ext>
            </a:extLst>
          </p:cNvPr>
          <p:cNvGraphicFramePr>
            <a:graphicFrameLocks noGrp="1"/>
          </p:cNvGraphicFramePr>
          <p:nvPr>
            <p:extLst>
              <p:ext uri="{D42A27DB-BD31-4B8C-83A1-F6EECF244321}">
                <p14:modId xmlns:p14="http://schemas.microsoft.com/office/powerpoint/2010/main" val="2600665653"/>
              </p:ext>
            </p:extLst>
          </p:nvPr>
        </p:nvGraphicFramePr>
        <p:xfrm>
          <a:off x="1152525" y="2998720"/>
          <a:ext cx="7391400" cy="2619932"/>
        </p:xfrm>
        <a:graphic>
          <a:graphicData uri="http://schemas.openxmlformats.org/drawingml/2006/table">
            <a:tbl>
              <a:tblPr firstRow="1" bandRow="1">
                <a:tableStyleId>{21E4AEA4-8DFA-4A89-87EB-49C32662AFE0}</a:tableStyleId>
              </a:tblPr>
              <a:tblGrid>
                <a:gridCol w="1447800">
                  <a:extLst>
                    <a:ext uri="{9D8B030D-6E8A-4147-A177-3AD203B41FA5}">
                      <a16:colId xmlns:a16="http://schemas.microsoft.com/office/drawing/2014/main" val="20000"/>
                    </a:ext>
                  </a:extLst>
                </a:gridCol>
                <a:gridCol w="990600">
                  <a:extLst>
                    <a:ext uri="{9D8B030D-6E8A-4147-A177-3AD203B41FA5}">
                      <a16:colId xmlns:a16="http://schemas.microsoft.com/office/drawing/2014/main" val="20001"/>
                    </a:ext>
                  </a:extLst>
                </a:gridCol>
                <a:gridCol w="2057400">
                  <a:extLst>
                    <a:ext uri="{9D8B030D-6E8A-4147-A177-3AD203B41FA5}">
                      <a16:colId xmlns:a16="http://schemas.microsoft.com/office/drawing/2014/main" val="20002"/>
                    </a:ext>
                  </a:extLst>
                </a:gridCol>
                <a:gridCol w="685800">
                  <a:extLst>
                    <a:ext uri="{9D8B030D-6E8A-4147-A177-3AD203B41FA5}">
                      <a16:colId xmlns:a16="http://schemas.microsoft.com/office/drawing/2014/main" val="20003"/>
                    </a:ext>
                  </a:extLst>
                </a:gridCol>
                <a:gridCol w="2209800">
                  <a:extLst>
                    <a:ext uri="{9D8B030D-6E8A-4147-A177-3AD203B41FA5}">
                      <a16:colId xmlns:a16="http://schemas.microsoft.com/office/drawing/2014/main" val="20004"/>
                    </a:ext>
                  </a:extLst>
                </a:gridCol>
              </a:tblGrid>
              <a:tr h="444563">
                <a:tc>
                  <a:txBody>
                    <a:bodyPr/>
                    <a:lstStyle/>
                    <a:p>
                      <a:pPr algn="ctr"/>
                      <a:r>
                        <a:rPr lang="en-US" sz="1200" dirty="0">
                          <a:solidFill>
                            <a:schemeClr val="tx1"/>
                          </a:solidFill>
                        </a:rPr>
                        <a:t>Name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Affiliations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Address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Phone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dirty="0">
                          <a:solidFill>
                            <a:schemeClr val="tx1"/>
                          </a:solidFill>
                        </a:rPr>
                        <a:t>Email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290689">
                <a:tc>
                  <a:txBody>
                    <a:bodyPr/>
                    <a:lstStyle/>
                    <a:p>
                      <a:pPr algn="ctr"/>
                      <a:r>
                        <a:rPr lang="en-US" sz="1100" kern="1200" dirty="0">
                          <a:solidFill>
                            <a:schemeClr val="dk1"/>
                          </a:solidFill>
                          <a:latin typeface="+mn-lt"/>
                          <a:ea typeface="+mn-ea"/>
                          <a:cs typeface="+mn-cs"/>
                        </a:rPr>
                        <a:t>Po-Kai Huang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9">
                  <a:txBody>
                    <a:bodyPr/>
                    <a:lstStyle/>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endParaRPr lang="en-US" sz="1100" kern="1200" dirty="0">
                        <a:solidFill>
                          <a:schemeClr val="dk1"/>
                        </a:solidFill>
                        <a:latin typeface="+mn-lt"/>
                        <a:ea typeface="+mn-ea"/>
                        <a:cs typeface="+mn-cs"/>
                      </a:endParaRPr>
                    </a:p>
                    <a:p>
                      <a:pPr algn="ctr"/>
                      <a:r>
                        <a:rPr lang="en-US" sz="1100" kern="1200" dirty="0">
                          <a:solidFill>
                            <a:schemeClr val="dk1"/>
                          </a:solidFill>
                          <a:latin typeface="+mn-lt"/>
                          <a:ea typeface="+mn-ea"/>
                          <a:cs typeface="+mn-cs"/>
                        </a:rPr>
                        <a:t>Intel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dk1"/>
                          </a:solidFill>
                          <a:latin typeface="+mn-lt"/>
                          <a:ea typeface="+mn-ea"/>
                          <a:cs typeface="+mn-cs"/>
                        </a:rPr>
                        <a:t>Daniel Bravo</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0">
                <a:tc>
                  <a:txBody>
                    <a:bodyPr/>
                    <a:lstStyle/>
                    <a:p>
                      <a:pPr algn="ctr"/>
                      <a:r>
                        <a:rPr lang="en-US" sz="1100" kern="1200" dirty="0">
                          <a:solidFill>
                            <a:schemeClr val="dk1"/>
                          </a:solidFill>
                          <a:latin typeface="+mn-lt"/>
                          <a:ea typeface="+mn-ea"/>
                          <a:cs typeface="+mn-cs"/>
                        </a:rPr>
                        <a:t>Laurent Cariou</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0">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0">
                <a:tc v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189164">
                <a:tc>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10006"/>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659084253"/>
                  </a:ext>
                </a:extLst>
              </a:tr>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US" sz="1100" kern="1200" dirty="0">
                        <a:solidFill>
                          <a:schemeClr val="dk1"/>
                        </a:solidFill>
                        <a:latin typeface="+mn-lt"/>
                        <a:ea typeface="+mn-ea"/>
                        <a:cs typeface="+mn-cs"/>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US" sz="11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711717881"/>
                  </a:ext>
                </a:extLst>
              </a:tr>
            </a:tbl>
          </a:graphicData>
        </a:graphic>
      </p:graphicFrame>
      <p:sp>
        <p:nvSpPr>
          <p:cNvPr id="8" name="Footer Placeholder 3"/>
          <p:cNvSpPr>
            <a:spLocks noGrp="1"/>
          </p:cNvSpPr>
          <p:nvPr>
            <p:ph type="ftr" sz="quarter" idx="11"/>
          </p:nvPr>
        </p:nvSpPr>
        <p:spPr>
          <a:xfrm>
            <a:off x="7234271" y="6475413"/>
            <a:ext cx="1309654" cy="184666"/>
          </a:xfrm>
        </p:spPr>
        <p:txBody>
          <a:bodyPr/>
          <a:lstStyle/>
          <a:p>
            <a:pPr>
              <a:defRPr/>
            </a:pPr>
            <a:r>
              <a:rPr lang="en-GB"/>
              <a:t>Po-Kai Huang (Intel)</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225F20-E828-4196-B639-62101C06B06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0223734F-0F36-44B3-B001-E3FC4D5E7D0F}"/>
              </a:ext>
            </a:extLst>
          </p:cNvPr>
          <p:cNvSpPr>
            <a:spLocks noGrp="1"/>
          </p:cNvSpPr>
          <p:nvPr>
            <p:ph idx="1"/>
          </p:nvPr>
        </p:nvSpPr>
        <p:spPr/>
        <p:txBody>
          <a:bodyPr/>
          <a:lstStyle/>
          <a:p>
            <a:pPr lvl="0"/>
            <a:r>
              <a:rPr lang="en-US" dirty="0"/>
              <a:t>Do you support that in R1 if a non-AP MLD wants to switch the selected link to receive group addressed data frame, the non-AP MLD should switch the selected link right after seeing the corresponding AP of the selected link indicates there is no buffered group addressed BUs to avoid missing reception of group addressed data frame?</a:t>
            </a:r>
          </a:p>
          <a:p>
            <a:endParaRPr lang="en-US" dirty="0"/>
          </a:p>
        </p:txBody>
      </p:sp>
      <p:sp>
        <p:nvSpPr>
          <p:cNvPr id="4" name="Footer Placeholder 3">
            <a:extLst>
              <a:ext uri="{FF2B5EF4-FFF2-40B4-BE49-F238E27FC236}">
                <a16:creationId xmlns:a16="http://schemas.microsoft.com/office/drawing/2014/main" id="{19CC3427-1861-4612-80F2-9BFBCDCAAB38}"/>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375D8057-483F-4452-B471-A81FC0AB3DF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10</a:t>
            </a:fld>
            <a:endParaRPr lang="en-GB" altLang="en-US"/>
          </a:p>
        </p:txBody>
      </p:sp>
    </p:spTree>
    <p:extLst>
      <p:ext uri="{BB962C8B-B14F-4D97-AF65-F5344CB8AC3E}">
        <p14:creationId xmlns:p14="http://schemas.microsoft.com/office/powerpoint/2010/main" val="39780394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E3C73-B14C-48CA-B4FC-F6824FD9F2C7}"/>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3C792C9D-9477-4C77-ADBA-F318CB179940}"/>
              </a:ext>
            </a:extLst>
          </p:cNvPr>
          <p:cNvSpPr>
            <a:spLocks noGrp="1"/>
          </p:cNvSpPr>
          <p:nvPr>
            <p:ph idx="1"/>
          </p:nvPr>
        </p:nvSpPr>
        <p:spPr/>
        <p:txBody>
          <a:bodyPr/>
          <a:lstStyle/>
          <a:p>
            <a:pPr lvl="0"/>
            <a:r>
              <a:rPr lang="en-US" dirty="0"/>
              <a:t>Do you support that in R1, each AP affiliated with an AP MLD indicates if other APs affiliated with the same AP MLD has buffered group addressed data frames that are duplicated across links?</a:t>
            </a:r>
          </a:p>
          <a:p>
            <a:pPr lvl="1"/>
            <a:r>
              <a:rPr lang="en-US" dirty="0"/>
              <a:t>If a non-AP MLD wants to switch the selected link to receive group addressed data frame, the non-AP MLD should switch the selected link if the AP corresponding to another link does not have buffered group addressed data that are duplicate across links to avoid duplicate reception of group addressed data frame?</a:t>
            </a:r>
            <a:endParaRPr lang="en-US" b="1" dirty="0"/>
          </a:p>
          <a:p>
            <a:endParaRPr lang="en-US" dirty="0"/>
          </a:p>
        </p:txBody>
      </p:sp>
      <p:sp>
        <p:nvSpPr>
          <p:cNvPr id="4" name="Footer Placeholder 3">
            <a:extLst>
              <a:ext uri="{FF2B5EF4-FFF2-40B4-BE49-F238E27FC236}">
                <a16:creationId xmlns:a16="http://schemas.microsoft.com/office/drawing/2014/main" id="{1AB20098-9568-4A27-8AE2-ACB63B6F326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AE6E9921-166F-4623-B26B-16BBEFDD7B66}"/>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11</a:t>
            </a:fld>
            <a:endParaRPr lang="en-GB" altLang="en-US"/>
          </a:p>
        </p:txBody>
      </p:sp>
    </p:spTree>
    <p:extLst>
      <p:ext uri="{BB962C8B-B14F-4D97-AF65-F5344CB8AC3E}">
        <p14:creationId xmlns:p14="http://schemas.microsoft.com/office/powerpoint/2010/main" val="73483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6FE510-5D81-4A05-B85D-167A912163FD}"/>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445C81CA-4A95-428E-A5F9-6A3E26614C53}"/>
              </a:ext>
            </a:extLst>
          </p:cNvPr>
          <p:cNvSpPr>
            <a:spLocks noGrp="1"/>
          </p:cNvSpPr>
          <p:nvPr>
            <p:ph idx="1"/>
          </p:nvPr>
        </p:nvSpPr>
        <p:spPr/>
        <p:txBody>
          <a:bodyPr/>
          <a:lstStyle/>
          <a:p>
            <a:r>
              <a:rPr lang="en-US" dirty="0"/>
              <a:t>We have discussed the “miss” and “duplicate” group addressed data frame problem when switching the selected link to receive group addressed data frame in the past</a:t>
            </a:r>
          </a:p>
          <a:p>
            <a:pPr lvl="1"/>
            <a:r>
              <a:rPr lang="en-US" dirty="0"/>
              <a:t>Note that there are strong opinions that this has to be achieved without the need of non-AP MLD to indicate the selected link to receive group addressed data frame to AP MLD</a:t>
            </a:r>
          </a:p>
          <a:p>
            <a:r>
              <a:rPr lang="en-US" dirty="0"/>
              <a:t>We provide a follow up in attempt to close the topic</a:t>
            </a:r>
          </a:p>
        </p:txBody>
      </p:sp>
      <p:sp>
        <p:nvSpPr>
          <p:cNvPr id="4" name="Footer Placeholder 3">
            <a:extLst>
              <a:ext uri="{FF2B5EF4-FFF2-40B4-BE49-F238E27FC236}">
                <a16:creationId xmlns:a16="http://schemas.microsoft.com/office/drawing/2014/main" id="{23E39073-96D6-47C4-B32C-1980503E149A}"/>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E9CAF5F6-CD8F-4D0B-967C-6444926FDDD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2</a:t>
            </a:fld>
            <a:endParaRPr lang="en-GB" altLang="en-US"/>
          </a:p>
        </p:txBody>
      </p:sp>
    </p:spTree>
    <p:extLst>
      <p:ext uri="{BB962C8B-B14F-4D97-AF65-F5344CB8AC3E}">
        <p14:creationId xmlns:p14="http://schemas.microsoft.com/office/powerpoint/2010/main" val="15888198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7F303-47EB-4EE3-B4FE-869A3190CC0A}"/>
              </a:ext>
            </a:extLst>
          </p:cNvPr>
          <p:cNvSpPr>
            <a:spLocks noGrp="1"/>
          </p:cNvSpPr>
          <p:nvPr>
            <p:ph type="title"/>
          </p:nvPr>
        </p:nvSpPr>
        <p:spPr/>
        <p:txBody>
          <a:bodyPr/>
          <a:lstStyle/>
          <a:p>
            <a:r>
              <a:rPr lang="en-US" dirty="0"/>
              <a:t>Basic non-AP MLD behavior for receiving group addressed frame</a:t>
            </a:r>
          </a:p>
        </p:txBody>
      </p:sp>
      <p:sp>
        <p:nvSpPr>
          <p:cNvPr id="3" name="Content Placeholder 2">
            <a:extLst>
              <a:ext uri="{FF2B5EF4-FFF2-40B4-BE49-F238E27FC236}">
                <a16:creationId xmlns:a16="http://schemas.microsoft.com/office/drawing/2014/main" id="{6B9A8C5E-EA6B-4841-B8AC-3C58A14AD966}"/>
              </a:ext>
            </a:extLst>
          </p:cNvPr>
          <p:cNvSpPr>
            <a:spLocks noGrp="1"/>
          </p:cNvSpPr>
          <p:nvPr>
            <p:ph idx="1"/>
          </p:nvPr>
        </p:nvSpPr>
        <p:spPr/>
        <p:txBody>
          <a:bodyPr/>
          <a:lstStyle/>
          <a:p>
            <a:r>
              <a:rPr lang="en-US" sz="1800" dirty="0"/>
              <a:t>Non-AP MLD can choose not to receive group addressed data frame </a:t>
            </a:r>
          </a:p>
          <a:p>
            <a:pPr lvl="1"/>
            <a:r>
              <a:rPr lang="en-US" sz="1600" dirty="0"/>
              <a:t>This is an extension from the existing spec that </a:t>
            </a:r>
            <a:r>
              <a:rPr lang="en-US" sz="1600" dirty="0" err="1"/>
              <a:t>ReceiveDTIM</a:t>
            </a:r>
            <a:r>
              <a:rPr lang="en-US" sz="1600" dirty="0"/>
              <a:t> can be false</a:t>
            </a:r>
          </a:p>
          <a:p>
            <a:r>
              <a:rPr lang="en-US" sz="1800" dirty="0"/>
              <a:t>If non-AP MLD chooses to receive group addressed data frame, then </a:t>
            </a:r>
          </a:p>
          <a:p>
            <a:pPr lvl="1"/>
            <a:r>
              <a:rPr lang="en-US" sz="1600" dirty="0"/>
              <a:t>A non-AP MLD shall follow the baseline rules to receive the group addressed data frames on one link selected by the non-AP MLD</a:t>
            </a:r>
          </a:p>
          <a:p>
            <a:pPr lvl="1"/>
            <a:r>
              <a:rPr lang="en-US" sz="1600" dirty="0"/>
              <a:t>The non-AP MLD may change the selected link to receive group addressed data frame at any time except during an ongoing group addressed delivery period</a:t>
            </a:r>
          </a:p>
          <a:p>
            <a:pPr lvl="1"/>
            <a:r>
              <a:rPr lang="en-US" sz="1600" dirty="0"/>
              <a:t>AP MLD duplicates a group addressed data frame that is expected to be received by the non-AP MLD and schedules for transmission in all the setup links with the non-AP MLD</a:t>
            </a:r>
          </a:p>
          <a:p>
            <a:r>
              <a:rPr lang="en-US" sz="1800" dirty="0"/>
              <a:t>TBD for the proposal that a non-AP MLD indicates the selected link to the AP MLD</a:t>
            </a:r>
          </a:p>
          <a:p>
            <a:endParaRPr lang="en-US" dirty="0"/>
          </a:p>
        </p:txBody>
      </p:sp>
      <p:sp>
        <p:nvSpPr>
          <p:cNvPr id="4" name="Footer Placeholder 3">
            <a:extLst>
              <a:ext uri="{FF2B5EF4-FFF2-40B4-BE49-F238E27FC236}">
                <a16:creationId xmlns:a16="http://schemas.microsoft.com/office/drawing/2014/main" id="{940417EC-1A87-4621-8924-1B62F223B7F8}"/>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D340E9FE-1090-4F90-99EB-78030A24C0A4}"/>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3</a:t>
            </a:fld>
            <a:endParaRPr lang="en-GB" altLang="en-US"/>
          </a:p>
        </p:txBody>
      </p:sp>
    </p:spTree>
    <p:extLst>
      <p:ext uri="{BB962C8B-B14F-4D97-AF65-F5344CB8AC3E}">
        <p14:creationId xmlns:p14="http://schemas.microsoft.com/office/powerpoint/2010/main" val="2157959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540FEA-90F4-4B14-8026-2208AB4A5D69}"/>
              </a:ext>
            </a:extLst>
          </p:cNvPr>
          <p:cNvSpPr>
            <a:spLocks noGrp="1"/>
          </p:cNvSpPr>
          <p:nvPr>
            <p:ph type="title"/>
          </p:nvPr>
        </p:nvSpPr>
        <p:spPr/>
        <p:txBody>
          <a:bodyPr/>
          <a:lstStyle/>
          <a:p>
            <a:r>
              <a:rPr lang="en-US" dirty="0"/>
              <a:t>Condition to Avoid “Miss” Group addressed data frame</a:t>
            </a:r>
          </a:p>
        </p:txBody>
      </p:sp>
      <p:sp>
        <p:nvSpPr>
          <p:cNvPr id="3" name="Content Placeholder 2">
            <a:extLst>
              <a:ext uri="{FF2B5EF4-FFF2-40B4-BE49-F238E27FC236}">
                <a16:creationId xmlns:a16="http://schemas.microsoft.com/office/drawing/2014/main" id="{E1FFC1CE-4FF6-4D9E-81D2-6A0C76E7726A}"/>
              </a:ext>
            </a:extLst>
          </p:cNvPr>
          <p:cNvSpPr>
            <a:spLocks noGrp="1"/>
          </p:cNvSpPr>
          <p:nvPr>
            <p:ph idx="1"/>
          </p:nvPr>
        </p:nvSpPr>
        <p:spPr/>
        <p:txBody>
          <a:bodyPr/>
          <a:lstStyle/>
          <a:p>
            <a:r>
              <a:rPr lang="en-US" sz="1800" dirty="0"/>
              <a:t>Under the condition that AP MLD will duplicate group addressed data frame if non-AP MLD does not indicate the selected link to receive group addressed data frame</a:t>
            </a:r>
          </a:p>
          <a:p>
            <a:r>
              <a:rPr lang="en-US" sz="1800" dirty="0"/>
              <a:t>Based on this condition, non-AP MLD can avoid missing group addressed data frame if non-AP MLD switching the link right after seeing AP of the selected link indicates there is no buffered group addressed data</a:t>
            </a:r>
          </a:p>
          <a:p>
            <a:pPr lvl="1"/>
            <a:r>
              <a:rPr lang="en-US" sz="1600" dirty="0"/>
              <a:t>The indication is provided by AID 0 in TIM or corresponding group addressed bit under multiple BSSID</a:t>
            </a:r>
          </a:p>
          <a:p>
            <a:pPr lvl="1"/>
            <a:r>
              <a:rPr lang="en-US" sz="1600" dirty="0"/>
              <a:t>The indication is also provided by more data bit in group addressed data frame</a:t>
            </a:r>
          </a:p>
          <a:p>
            <a:r>
              <a:rPr lang="en-US" sz="2000" dirty="0"/>
              <a:t>Proposal:</a:t>
            </a:r>
          </a:p>
          <a:p>
            <a:pPr lvl="1"/>
            <a:r>
              <a:rPr lang="en-US" sz="1600" dirty="0"/>
              <a:t>Non-AP MLD should switch the selected link to receive group addressed data frame right after seeing the corresponding AP of the link indicates there is no buffered group addressed BUs to avoid missing reception of group addressed data frame</a:t>
            </a:r>
          </a:p>
          <a:p>
            <a:pPr lvl="1"/>
            <a:endParaRPr lang="en-US" sz="1600" dirty="0"/>
          </a:p>
        </p:txBody>
      </p:sp>
      <p:sp>
        <p:nvSpPr>
          <p:cNvPr id="4" name="Footer Placeholder 3">
            <a:extLst>
              <a:ext uri="{FF2B5EF4-FFF2-40B4-BE49-F238E27FC236}">
                <a16:creationId xmlns:a16="http://schemas.microsoft.com/office/drawing/2014/main" id="{67A1E85F-B5E5-4D05-80D1-3EF9C894FA67}"/>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71902547-7F9C-4722-91A6-6C24E712C938}"/>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4</a:t>
            </a:fld>
            <a:endParaRPr lang="en-GB" altLang="en-US"/>
          </a:p>
        </p:txBody>
      </p:sp>
    </p:spTree>
    <p:extLst>
      <p:ext uri="{BB962C8B-B14F-4D97-AF65-F5344CB8AC3E}">
        <p14:creationId xmlns:p14="http://schemas.microsoft.com/office/powerpoint/2010/main" val="1977649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EDB4E-F169-4142-A34F-FE89BCEDF800}"/>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433CF75-627A-4C6B-BCD8-43F66918DE82}"/>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C527E552-132A-40E5-B6E0-F161296519A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405EEBE7-42DD-4698-A2E9-8FBDEED0526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5</a:t>
            </a:fld>
            <a:endParaRPr lang="en-GB" altLang="en-US"/>
          </a:p>
        </p:txBody>
      </p:sp>
      <p:cxnSp>
        <p:nvCxnSpPr>
          <p:cNvPr id="7" name="Straight Arrow Connector 6">
            <a:extLst>
              <a:ext uri="{FF2B5EF4-FFF2-40B4-BE49-F238E27FC236}">
                <a16:creationId xmlns:a16="http://schemas.microsoft.com/office/drawing/2014/main" id="{8BDFE6D4-4CC4-440D-BBE2-29CA05B69BDE}"/>
              </a:ext>
            </a:extLst>
          </p:cNvPr>
          <p:cNvCxnSpPr>
            <a:cxnSpLocks/>
          </p:cNvCxnSpPr>
          <p:nvPr/>
        </p:nvCxnSpPr>
        <p:spPr bwMode="auto">
          <a:xfrm>
            <a:off x="251520" y="3284984"/>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a:extLst>
              <a:ext uri="{FF2B5EF4-FFF2-40B4-BE49-F238E27FC236}">
                <a16:creationId xmlns:a16="http://schemas.microsoft.com/office/drawing/2014/main" id="{E64CF864-EAD4-4702-A1AB-D4B643F3F43D}"/>
              </a:ext>
            </a:extLst>
          </p:cNvPr>
          <p:cNvCxnSpPr>
            <a:cxnSpLocks/>
          </p:cNvCxnSpPr>
          <p:nvPr/>
        </p:nvCxnSpPr>
        <p:spPr bwMode="auto">
          <a:xfrm>
            <a:off x="251520" y="4437112"/>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Straight Arrow Connector 12">
            <a:extLst>
              <a:ext uri="{FF2B5EF4-FFF2-40B4-BE49-F238E27FC236}">
                <a16:creationId xmlns:a16="http://schemas.microsoft.com/office/drawing/2014/main" id="{3F658ADF-3859-428D-9857-7344E0391ECC}"/>
              </a:ext>
            </a:extLst>
          </p:cNvPr>
          <p:cNvCxnSpPr/>
          <p:nvPr/>
        </p:nvCxnSpPr>
        <p:spPr bwMode="auto">
          <a:xfrm flipV="1">
            <a:off x="827584"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Arrow Connector 13">
            <a:extLst>
              <a:ext uri="{FF2B5EF4-FFF2-40B4-BE49-F238E27FC236}">
                <a16:creationId xmlns:a16="http://schemas.microsoft.com/office/drawing/2014/main" id="{D20E60E8-3C64-4FC0-9FB1-FA0AEAFBCC6D}"/>
              </a:ext>
            </a:extLst>
          </p:cNvPr>
          <p:cNvCxnSpPr/>
          <p:nvPr/>
        </p:nvCxnSpPr>
        <p:spPr bwMode="auto">
          <a:xfrm flipV="1">
            <a:off x="2267744"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 name="Straight Arrow Connector 14">
            <a:extLst>
              <a:ext uri="{FF2B5EF4-FFF2-40B4-BE49-F238E27FC236}">
                <a16:creationId xmlns:a16="http://schemas.microsoft.com/office/drawing/2014/main" id="{37385198-6464-43CA-94C9-024C95C6A744}"/>
              </a:ext>
            </a:extLst>
          </p:cNvPr>
          <p:cNvCxnSpPr/>
          <p:nvPr/>
        </p:nvCxnSpPr>
        <p:spPr bwMode="auto">
          <a:xfrm flipV="1">
            <a:off x="5652120"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6" name="Straight Arrow Connector 15">
            <a:extLst>
              <a:ext uri="{FF2B5EF4-FFF2-40B4-BE49-F238E27FC236}">
                <a16:creationId xmlns:a16="http://schemas.microsoft.com/office/drawing/2014/main" id="{ABFFFDDB-094B-404B-866F-43BA53698CAA}"/>
              </a:ext>
            </a:extLst>
          </p:cNvPr>
          <p:cNvCxnSpPr/>
          <p:nvPr/>
        </p:nvCxnSpPr>
        <p:spPr bwMode="auto">
          <a:xfrm flipV="1">
            <a:off x="7092280"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TextBox 21">
            <a:extLst>
              <a:ext uri="{FF2B5EF4-FFF2-40B4-BE49-F238E27FC236}">
                <a16:creationId xmlns:a16="http://schemas.microsoft.com/office/drawing/2014/main" id="{4595A523-9FD2-4D75-8F0A-62AFC9CCD7EB}"/>
              </a:ext>
            </a:extLst>
          </p:cNvPr>
          <p:cNvSpPr txBox="1"/>
          <p:nvPr/>
        </p:nvSpPr>
        <p:spPr>
          <a:xfrm>
            <a:off x="5281103" y="2036015"/>
            <a:ext cx="1455332" cy="461665"/>
          </a:xfrm>
          <a:prstGeom prst="rect">
            <a:avLst/>
          </a:prstGeom>
          <a:noFill/>
        </p:spPr>
        <p:txBody>
          <a:bodyPr wrap="square" rtlCol="0">
            <a:spAutoFit/>
          </a:bodyPr>
          <a:lstStyle/>
          <a:p>
            <a:r>
              <a:rPr lang="en-US" dirty="0"/>
              <a:t>TIM bit 0 =0</a:t>
            </a:r>
          </a:p>
          <a:p>
            <a:endParaRPr lang="en-US" dirty="0"/>
          </a:p>
        </p:txBody>
      </p:sp>
      <p:sp>
        <p:nvSpPr>
          <p:cNvPr id="25" name="Arrow: Down 24">
            <a:extLst>
              <a:ext uri="{FF2B5EF4-FFF2-40B4-BE49-F238E27FC236}">
                <a16:creationId xmlns:a16="http://schemas.microsoft.com/office/drawing/2014/main" id="{A03358C9-C8EE-40CC-AC56-58F8B94AFE18}"/>
              </a:ext>
            </a:extLst>
          </p:cNvPr>
          <p:cNvSpPr/>
          <p:nvPr/>
        </p:nvSpPr>
        <p:spPr bwMode="auto">
          <a:xfrm>
            <a:off x="5580116" y="3546666"/>
            <a:ext cx="360024" cy="648065"/>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6" name="TextBox 25">
            <a:extLst>
              <a:ext uri="{FF2B5EF4-FFF2-40B4-BE49-F238E27FC236}">
                <a16:creationId xmlns:a16="http://schemas.microsoft.com/office/drawing/2014/main" id="{96F85227-1335-41D3-B834-67E5E5FB5F12}"/>
              </a:ext>
            </a:extLst>
          </p:cNvPr>
          <p:cNvSpPr txBox="1"/>
          <p:nvPr/>
        </p:nvSpPr>
        <p:spPr>
          <a:xfrm>
            <a:off x="5878904" y="3622149"/>
            <a:ext cx="1789208" cy="830997"/>
          </a:xfrm>
          <a:prstGeom prst="rect">
            <a:avLst/>
          </a:prstGeom>
          <a:noFill/>
        </p:spPr>
        <p:txBody>
          <a:bodyPr wrap="square" rtlCol="0">
            <a:spAutoFit/>
          </a:bodyPr>
          <a:lstStyle/>
          <a:p>
            <a:r>
              <a:rPr lang="en-US" dirty="0"/>
              <a:t>Change link to receive group addressed data frame and there will be no miss</a:t>
            </a:r>
          </a:p>
        </p:txBody>
      </p:sp>
      <p:sp>
        <p:nvSpPr>
          <p:cNvPr id="27" name="TextBox 26">
            <a:extLst>
              <a:ext uri="{FF2B5EF4-FFF2-40B4-BE49-F238E27FC236}">
                <a16:creationId xmlns:a16="http://schemas.microsoft.com/office/drawing/2014/main" id="{5ADB96A1-FD14-4A72-93E9-263FEB898A21}"/>
              </a:ext>
            </a:extLst>
          </p:cNvPr>
          <p:cNvSpPr txBox="1"/>
          <p:nvPr/>
        </p:nvSpPr>
        <p:spPr>
          <a:xfrm>
            <a:off x="971600" y="2420888"/>
            <a:ext cx="1080111" cy="276999"/>
          </a:xfrm>
          <a:prstGeom prst="rect">
            <a:avLst/>
          </a:prstGeom>
          <a:noFill/>
        </p:spPr>
        <p:txBody>
          <a:bodyPr wrap="square" rtlCol="0">
            <a:spAutoFit/>
          </a:bodyPr>
          <a:lstStyle/>
          <a:p>
            <a:r>
              <a:rPr lang="en-US" dirty="0"/>
              <a:t>DTIM</a:t>
            </a:r>
          </a:p>
        </p:txBody>
      </p:sp>
      <p:sp>
        <p:nvSpPr>
          <p:cNvPr id="28" name="TextBox 27">
            <a:extLst>
              <a:ext uri="{FF2B5EF4-FFF2-40B4-BE49-F238E27FC236}">
                <a16:creationId xmlns:a16="http://schemas.microsoft.com/office/drawing/2014/main" id="{15580C5F-573A-4EA4-882B-5BCA6A068E2B}"/>
              </a:ext>
            </a:extLst>
          </p:cNvPr>
          <p:cNvSpPr txBox="1"/>
          <p:nvPr/>
        </p:nvSpPr>
        <p:spPr>
          <a:xfrm>
            <a:off x="2356543" y="3581182"/>
            <a:ext cx="1080111" cy="276999"/>
          </a:xfrm>
          <a:prstGeom prst="rect">
            <a:avLst/>
          </a:prstGeom>
          <a:noFill/>
        </p:spPr>
        <p:txBody>
          <a:bodyPr wrap="square" rtlCol="0">
            <a:spAutoFit/>
          </a:bodyPr>
          <a:lstStyle/>
          <a:p>
            <a:r>
              <a:rPr lang="en-US" dirty="0"/>
              <a:t>DTIM</a:t>
            </a:r>
          </a:p>
        </p:txBody>
      </p:sp>
    </p:spTree>
    <p:extLst>
      <p:ext uri="{BB962C8B-B14F-4D97-AF65-F5344CB8AC3E}">
        <p14:creationId xmlns:p14="http://schemas.microsoft.com/office/powerpoint/2010/main" val="28111546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44A642-787D-423A-AB75-F78894722A73}"/>
              </a:ext>
            </a:extLst>
          </p:cNvPr>
          <p:cNvSpPr>
            <a:spLocks noGrp="1"/>
          </p:cNvSpPr>
          <p:nvPr>
            <p:ph type="title"/>
          </p:nvPr>
        </p:nvSpPr>
        <p:spPr/>
        <p:txBody>
          <a:bodyPr/>
          <a:lstStyle/>
          <a:p>
            <a:r>
              <a:rPr lang="en-US" dirty="0"/>
              <a:t>Condition to avoid duplicate Group addressed data frame</a:t>
            </a:r>
          </a:p>
        </p:txBody>
      </p:sp>
      <p:sp>
        <p:nvSpPr>
          <p:cNvPr id="3" name="Content Placeholder 2">
            <a:extLst>
              <a:ext uri="{FF2B5EF4-FFF2-40B4-BE49-F238E27FC236}">
                <a16:creationId xmlns:a16="http://schemas.microsoft.com/office/drawing/2014/main" id="{85EA9BFA-E7D8-4490-84F9-93FB2DA6C562}"/>
              </a:ext>
            </a:extLst>
          </p:cNvPr>
          <p:cNvSpPr>
            <a:spLocks noGrp="1"/>
          </p:cNvSpPr>
          <p:nvPr>
            <p:ph idx="1"/>
          </p:nvPr>
        </p:nvSpPr>
        <p:spPr/>
        <p:txBody>
          <a:bodyPr/>
          <a:lstStyle/>
          <a:p>
            <a:r>
              <a:rPr lang="en-US" sz="2000" dirty="0"/>
              <a:t>There are opinions that avoiding group addressed data frame cannot be ignored</a:t>
            </a:r>
          </a:p>
          <a:p>
            <a:r>
              <a:rPr lang="en-US" sz="2000" dirty="0"/>
              <a:t>Under the condition that we follow the baseline and switch after the end of group addressed data delivery period, duplicate in a different link only happens if there are duplicate group addressed data (if any) to be transmitted at that point in the different link</a:t>
            </a:r>
          </a:p>
          <a:p>
            <a:r>
              <a:rPr lang="en-US" sz="2000" dirty="0"/>
              <a:t>Proposal: each AP affiliated with an AP MLD indicates if other APs affiliated with the same AP MLD has buffered group addressed data frames that are duplicated across links</a:t>
            </a:r>
          </a:p>
          <a:p>
            <a:pPr lvl="1"/>
            <a:r>
              <a:rPr lang="en-US" sz="1800" dirty="0"/>
              <a:t>If a non-AP MLD wants to switch the selected link to receive group addressed data frame, the non-AP MLD should switch the selected link if the AP corresponding to another link does not have buffered group addressed data that are duplicate across links to avoid duplicate reception of group addressed data frame</a:t>
            </a:r>
          </a:p>
          <a:p>
            <a:endParaRPr lang="en-US" dirty="0"/>
          </a:p>
        </p:txBody>
      </p:sp>
      <p:sp>
        <p:nvSpPr>
          <p:cNvPr id="4" name="Footer Placeholder 3">
            <a:extLst>
              <a:ext uri="{FF2B5EF4-FFF2-40B4-BE49-F238E27FC236}">
                <a16:creationId xmlns:a16="http://schemas.microsoft.com/office/drawing/2014/main" id="{B88FD557-5408-4015-A046-EC44D201DC8E}"/>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622915C3-C3BF-4670-BACD-D3EBF83FBE5F}"/>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6</a:t>
            </a:fld>
            <a:endParaRPr lang="en-GB" altLang="en-US"/>
          </a:p>
        </p:txBody>
      </p:sp>
    </p:spTree>
    <p:extLst>
      <p:ext uri="{BB962C8B-B14F-4D97-AF65-F5344CB8AC3E}">
        <p14:creationId xmlns:p14="http://schemas.microsoft.com/office/powerpoint/2010/main" val="237162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DEDB4E-F169-4142-A34F-FE89BCEDF800}"/>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6433CF75-627A-4C6B-BCD8-43F66918DE82}"/>
              </a:ext>
            </a:extLst>
          </p:cNvPr>
          <p:cNvSpPr>
            <a:spLocks noGrp="1"/>
          </p:cNvSpPr>
          <p:nvPr>
            <p:ph idx="1"/>
          </p:nvPr>
        </p:nvSpPr>
        <p:spPr/>
        <p:txBody>
          <a:bodyPr/>
          <a:lstStyle/>
          <a:p>
            <a:endParaRPr lang="en-US" dirty="0"/>
          </a:p>
        </p:txBody>
      </p:sp>
      <p:sp>
        <p:nvSpPr>
          <p:cNvPr id="4" name="Footer Placeholder 3">
            <a:extLst>
              <a:ext uri="{FF2B5EF4-FFF2-40B4-BE49-F238E27FC236}">
                <a16:creationId xmlns:a16="http://schemas.microsoft.com/office/drawing/2014/main" id="{C527E552-132A-40E5-B6E0-F161296519A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405EEBE7-42DD-4698-A2E9-8FBDEED05263}"/>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7</a:t>
            </a:fld>
            <a:endParaRPr lang="en-GB" altLang="en-US"/>
          </a:p>
        </p:txBody>
      </p:sp>
      <p:cxnSp>
        <p:nvCxnSpPr>
          <p:cNvPr id="7" name="Straight Arrow Connector 6">
            <a:extLst>
              <a:ext uri="{FF2B5EF4-FFF2-40B4-BE49-F238E27FC236}">
                <a16:creationId xmlns:a16="http://schemas.microsoft.com/office/drawing/2014/main" id="{8BDFE6D4-4CC4-440D-BBE2-29CA05B69BDE}"/>
              </a:ext>
            </a:extLst>
          </p:cNvPr>
          <p:cNvCxnSpPr>
            <a:cxnSpLocks/>
          </p:cNvCxnSpPr>
          <p:nvPr/>
        </p:nvCxnSpPr>
        <p:spPr bwMode="auto">
          <a:xfrm>
            <a:off x="251520" y="3284984"/>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1" name="Straight Arrow Connector 10">
            <a:extLst>
              <a:ext uri="{FF2B5EF4-FFF2-40B4-BE49-F238E27FC236}">
                <a16:creationId xmlns:a16="http://schemas.microsoft.com/office/drawing/2014/main" id="{E64CF864-EAD4-4702-A1AB-D4B643F3F43D}"/>
              </a:ext>
            </a:extLst>
          </p:cNvPr>
          <p:cNvCxnSpPr>
            <a:cxnSpLocks/>
          </p:cNvCxnSpPr>
          <p:nvPr/>
        </p:nvCxnSpPr>
        <p:spPr bwMode="auto">
          <a:xfrm>
            <a:off x="251520" y="4437112"/>
            <a:ext cx="7992888" cy="0"/>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3" name="Straight Arrow Connector 12">
            <a:extLst>
              <a:ext uri="{FF2B5EF4-FFF2-40B4-BE49-F238E27FC236}">
                <a16:creationId xmlns:a16="http://schemas.microsoft.com/office/drawing/2014/main" id="{3F658ADF-3859-428D-9857-7344E0391ECC}"/>
              </a:ext>
            </a:extLst>
          </p:cNvPr>
          <p:cNvCxnSpPr/>
          <p:nvPr/>
        </p:nvCxnSpPr>
        <p:spPr bwMode="auto">
          <a:xfrm flipV="1">
            <a:off x="827584"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4" name="Straight Arrow Connector 13">
            <a:extLst>
              <a:ext uri="{FF2B5EF4-FFF2-40B4-BE49-F238E27FC236}">
                <a16:creationId xmlns:a16="http://schemas.microsoft.com/office/drawing/2014/main" id="{D20E60E8-3C64-4FC0-9FB1-FA0AEAFBCC6D}"/>
              </a:ext>
            </a:extLst>
          </p:cNvPr>
          <p:cNvCxnSpPr/>
          <p:nvPr/>
        </p:nvCxnSpPr>
        <p:spPr bwMode="auto">
          <a:xfrm flipV="1">
            <a:off x="2267744"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5" name="Straight Arrow Connector 14">
            <a:extLst>
              <a:ext uri="{FF2B5EF4-FFF2-40B4-BE49-F238E27FC236}">
                <a16:creationId xmlns:a16="http://schemas.microsoft.com/office/drawing/2014/main" id="{37385198-6464-43CA-94C9-024C95C6A744}"/>
              </a:ext>
            </a:extLst>
          </p:cNvPr>
          <p:cNvCxnSpPr/>
          <p:nvPr/>
        </p:nvCxnSpPr>
        <p:spPr bwMode="auto">
          <a:xfrm flipV="1">
            <a:off x="5652120" y="2420888"/>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cxnSp>
        <p:nvCxnSpPr>
          <p:cNvPr id="16" name="Straight Arrow Connector 15">
            <a:extLst>
              <a:ext uri="{FF2B5EF4-FFF2-40B4-BE49-F238E27FC236}">
                <a16:creationId xmlns:a16="http://schemas.microsoft.com/office/drawing/2014/main" id="{ABFFFDDB-094B-404B-866F-43BA53698CAA}"/>
              </a:ext>
            </a:extLst>
          </p:cNvPr>
          <p:cNvCxnSpPr/>
          <p:nvPr/>
        </p:nvCxnSpPr>
        <p:spPr bwMode="auto">
          <a:xfrm flipV="1">
            <a:off x="7092280" y="3573016"/>
            <a:ext cx="0" cy="864096"/>
          </a:xfrm>
          <a:prstGeom prst="straightConnector1">
            <a:avLst/>
          </a:prstGeom>
          <a:solidFill>
            <a:schemeClr val="accent1"/>
          </a:solidFill>
          <a:ln w="12700" cap="flat" cmpd="sng" algn="ctr">
            <a:solidFill>
              <a:schemeClr val="tx1"/>
            </a:solidFill>
            <a:prstDash val="solid"/>
            <a:round/>
            <a:headEnd type="none" w="sm" len="sm"/>
            <a:tailEnd type="triangle"/>
          </a:ln>
          <a:effectLst/>
        </p:spPr>
      </p:cxnSp>
      <p:sp>
        <p:nvSpPr>
          <p:cNvPr id="22" name="TextBox 21">
            <a:extLst>
              <a:ext uri="{FF2B5EF4-FFF2-40B4-BE49-F238E27FC236}">
                <a16:creationId xmlns:a16="http://schemas.microsoft.com/office/drawing/2014/main" id="{4595A523-9FD2-4D75-8F0A-62AFC9CCD7EB}"/>
              </a:ext>
            </a:extLst>
          </p:cNvPr>
          <p:cNvSpPr txBox="1"/>
          <p:nvPr/>
        </p:nvSpPr>
        <p:spPr>
          <a:xfrm>
            <a:off x="5760128" y="2108864"/>
            <a:ext cx="1811165" cy="1015663"/>
          </a:xfrm>
          <a:prstGeom prst="rect">
            <a:avLst/>
          </a:prstGeom>
          <a:noFill/>
        </p:spPr>
        <p:txBody>
          <a:bodyPr wrap="square" rtlCol="0">
            <a:spAutoFit/>
          </a:bodyPr>
          <a:lstStyle/>
          <a:p>
            <a:r>
              <a:rPr lang="en-US" dirty="0"/>
              <a:t>Indicate another link does not have buffered group addressed data that are duplicate across links</a:t>
            </a:r>
          </a:p>
          <a:p>
            <a:endParaRPr lang="en-US" dirty="0"/>
          </a:p>
        </p:txBody>
      </p:sp>
      <p:sp>
        <p:nvSpPr>
          <p:cNvPr id="25" name="Arrow: Down 24">
            <a:extLst>
              <a:ext uri="{FF2B5EF4-FFF2-40B4-BE49-F238E27FC236}">
                <a16:creationId xmlns:a16="http://schemas.microsoft.com/office/drawing/2014/main" id="{A03358C9-C8EE-40CC-AC56-58F8B94AFE18}"/>
              </a:ext>
            </a:extLst>
          </p:cNvPr>
          <p:cNvSpPr/>
          <p:nvPr/>
        </p:nvSpPr>
        <p:spPr bwMode="auto">
          <a:xfrm>
            <a:off x="5580116" y="3546666"/>
            <a:ext cx="360024" cy="648065"/>
          </a:xfrm>
          <a:prstGeom prst="down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26" name="TextBox 25">
            <a:extLst>
              <a:ext uri="{FF2B5EF4-FFF2-40B4-BE49-F238E27FC236}">
                <a16:creationId xmlns:a16="http://schemas.microsoft.com/office/drawing/2014/main" id="{96F85227-1335-41D3-B834-67E5E5FB5F12}"/>
              </a:ext>
            </a:extLst>
          </p:cNvPr>
          <p:cNvSpPr txBox="1"/>
          <p:nvPr/>
        </p:nvSpPr>
        <p:spPr>
          <a:xfrm>
            <a:off x="5878904" y="3622149"/>
            <a:ext cx="1789208" cy="830997"/>
          </a:xfrm>
          <a:prstGeom prst="rect">
            <a:avLst/>
          </a:prstGeom>
          <a:noFill/>
        </p:spPr>
        <p:txBody>
          <a:bodyPr wrap="square" rtlCol="0">
            <a:spAutoFit/>
          </a:bodyPr>
          <a:lstStyle/>
          <a:p>
            <a:r>
              <a:rPr lang="en-US" dirty="0"/>
              <a:t>Change link to receive group addressed data frame and there will be no duplicate</a:t>
            </a:r>
          </a:p>
        </p:txBody>
      </p:sp>
      <p:sp>
        <p:nvSpPr>
          <p:cNvPr id="27" name="TextBox 26">
            <a:extLst>
              <a:ext uri="{FF2B5EF4-FFF2-40B4-BE49-F238E27FC236}">
                <a16:creationId xmlns:a16="http://schemas.microsoft.com/office/drawing/2014/main" id="{5ADB96A1-FD14-4A72-93E9-263FEB898A21}"/>
              </a:ext>
            </a:extLst>
          </p:cNvPr>
          <p:cNvSpPr txBox="1"/>
          <p:nvPr/>
        </p:nvSpPr>
        <p:spPr>
          <a:xfrm>
            <a:off x="971600" y="2420888"/>
            <a:ext cx="1080111" cy="276999"/>
          </a:xfrm>
          <a:prstGeom prst="rect">
            <a:avLst/>
          </a:prstGeom>
          <a:noFill/>
        </p:spPr>
        <p:txBody>
          <a:bodyPr wrap="square" rtlCol="0">
            <a:spAutoFit/>
          </a:bodyPr>
          <a:lstStyle/>
          <a:p>
            <a:r>
              <a:rPr lang="en-US" dirty="0"/>
              <a:t>DTIM</a:t>
            </a:r>
          </a:p>
        </p:txBody>
      </p:sp>
      <p:sp>
        <p:nvSpPr>
          <p:cNvPr id="28" name="TextBox 27">
            <a:extLst>
              <a:ext uri="{FF2B5EF4-FFF2-40B4-BE49-F238E27FC236}">
                <a16:creationId xmlns:a16="http://schemas.microsoft.com/office/drawing/2014/main" id="{15580C5F-573A-4EA4-882B-5BCA6A068E2B}"/>
              </a:ext>
            </a:extLst>
          </p:cNvPr>
          <p:cNvSpPr txBox="1"/>
          <p:nvPr/>
        </p:nvSpPr>
        <p:spPr>
          <a:xfrm>
            <a:off x="2356543" y="3581182"/>
            <a:ext cx="1080111" cy="276999"/>
          </a:xfrm>
          <a:prstGeom prst="rect">
            <a:avLst/>
          </a:prstGeom>
          <a:noFill/>
        </p:spPr>
        <p:txBody>
          <a:bodyPr wrap="square" rtlCol="0">
            <a:spAutoFit/>
          </a:bodyPr>
          <a:lstStyle/>
          <a:p>
            <a:r>
              <a:rPr lang="en-US" dirty="0"/>
              <a:t>DTIM</a:t>
            </a:r>
          </a:p>
        </p:txBody>
      </p:sp>
    </p:spTree>
    <p:extLst>
      <p:ext uri="{BB962C8B-B14F-4D97-AF65-F5344CB8AC3E}">
        <p14:creationId xmlns:p14="http://schemas.microsoft.com/office/powerpoint/2010/main" val="36340643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2D698-5E71-4F66-AA55-9D4F483D60E7}"/>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58231A0F-D55F-43D4-AD02-E6281705744F}"/>
              </a:ext>
            </a:extLst>
          </p:cNvPr>
          <p:cNvSpPr>
            <a:spLocks noGrp="1"/>
          </p:cNvSpPr>
          <p:nvPr>
            <p:ph idx="1"/>
          </p:nvPr>
        </p:nvSpPr>
        <p:spPr/>
        <p:txBody>
          <a:bodyPr/>
          <a:lstStyle/>
          <a:p>
            <a:r>
              <a:rPr lang="en-US" sz="1800" dirty="0"/>
              <a:t>We discuss the basic operation of non-AP MLD to receive group addressed data frame</a:t>
            </a:r>
          </a:p>
          <a:p>
            <a:r>
              <a:rPr lang="en-US" sz="1800" dirty="0"/>
              <a:t>We discuss the miss and duplicate solution for receiving group addressed data frame</a:t>
            </a:r>
          </a:p>
          <a:p>
            <a:r>
              <a:rPr lang="en-US" sz="1800" dirty="0"/>
              <a:t>We propose that a non-AP MLD switches the link to receive group addressed data frame right after seeing the indication of no buffered group addressed BUs to avoid missing group addressed data frame</a:t>
            </a:r>
          </a:p>
          <a:p>
            <a:r>
              <a:rPr lang="en-US" sz="1800" dirty="0"/>
              <a:t>We propose that an AP indicates if other APs in the same AP MLD has buffered duplicate group addressed data frame to be delivered, and a non-AP MLD switches the link to receive group addressed data frame right after seeing another link without buffered duplicate group addressed data frame to avoid duplicate group addressed data frame</a:t>
            </a:r>
          </a:p>
          <a:p>
            <a:endParaRPr lang="en-US" dirty="0"/>
          </a:p>
        </p:txBody>
      </p:sp>
      <p:sp>
        <p:nvSpPr>
          <p:cNvPr id="4" name="Footer Placeholder 3">
            <a:extLst>
              <a:ext uri="{FF2B5EF4-FFF2-40B4-BE49-F238E27FC236}">
                <a16:creationId xmlns:a16="http://schemas.microsoft.com/office/drawing/2014/main" id="{5A7968EB-5BB7-480B-B25F-2CD795880501}"/>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94F26AC1-B47E-46CD-8635-3921EE44CBE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8</a:t>
            </a:fld>
            <a:endParaRPr lang="en-GB" altLang="en-US"/>
          </a:p>
        </p:txBody>
      </p:sp>
    </p:spTree>
    <p:extLst>
      <p:ext uri="{BB962C8B-B14F-4D97-AF65-F5344CB8AC3E}">
        <p14:creationId xmlns:p14="http://schemas.microsoft.com/office/powerpoint/2010/main" val="38884018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14A1C-21EC-4983-9F0A-95A9975F2207}"/>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FF14FB21-F75A-4E08-BC58-D4AF6043C96E}"/>
              </a:ext>
            </a:extLst>
          </p:cNvPr>
          <p:cNvSpPr>
            <a:spLocks noGrp="1"/>
          </p:cNvSpPr>
          <p:nvPr>
            <p:ph idx="1"/>
          </p:nvPr>
        </p:nvSpPr>
        <p:spPr/>
        <p:txBody>
          <a:bodyPr/>
          <a:lstStyle/>
          <a:p>
            <a:pPr lvl="0"/>
            <a:r>
              <a:rPr lang="en-US" dirty="0"/>
              <a:t>Do you support that in R1 if non-AP MLD chooses to receive group addressed data frame?</a:t>
            </a:r>
          </a:p>
          <a:p>
            <a:pPr lvl="1"/>
            <a:r>
              <a:rPr lang="en-US" dirty="0"/>
              <a:t>A non-AP MLD shall follow the baseline rules to receive the group address data frames on any link that the non-AP MLD selects to receive group addressed data frames.</a:t>
            </a:r>
          </a:p>
          <a:p>
            <a:pPr lvl="1"/>
            <a:r>
              <a:rPr lang="en-US" dirty="0"/>
              <a:t>AP MLD duplicates a group addressed data frame that is expected to be received by the non-AP MLD and schedules for transmission in the setup links with the non-AP MLD</a:t>
            </a:r>
          </a:p>
          <a:p>
            <a:endParaRPr lang="en-US" dirty="0"/>
          </a:p>
        </p:txBody>
      </p:sp>
      <p:sp>
        <p:nvSpPr>
          <p:cNvPr id="4" name="Footer Placeholder 3">
            <a:extLst>
              <a:ext uri="{FF2B5EF4-FFF2-40B4-BE49-F238E27FC236}">
                <a16:creationId xmlns:a16="http://schemas.microsoft.com/office/drawing/2014/main" id="{DD054993-51AE-43E7-92B6-E20680A97C74}"/>
              </a:ext>
            </a:extLst>
          </p:cNvPr>
          <p:cNvSpPr>
            <a:spLocks noGrp="1"/>
          </p:cNvSpPr>
          <p:nvPr>
            <p:ph type="ftr" sz="quarter" idx="11"/>
          </p:nvPr>
        </p:nvSpPr>
        <p:spPr/>
        <p:txBody>
          <a:bodyPr/>
          <a:lstStyle/>
          <a:p>
            <a:pPr>
              <a:defRPr/>
            </a:pPr>
            <a:r>
              <a:rPr lang="en-GB"/>
              <a:t>Po-Kai Huang (Intel)</a:t>
            </a:r>
            <a:endParaRPr lang="en-GB" dirty="0"/>
          </a:p>
        </p:txBody>
      </p:sp>
      <p:sp>
        <p:nvSpPr>
          <p:cNvPr id="5" name="Slide Number Placeholder 4">
            <a:extLst>
              <a:ext uri="{FF2B5EF4-FFF2-40B4-BE49-F238E27FC236}">
                <a16:creationId xmlns:a16="http://schemas.microsoft.com/office/drawing/2014/main" id="{B6025D97-E02A-454C-8219-2914AAA83A8A}"/>
              </a:ext>
            </a:extLst>
          </p:cNvPr>
          <p:cNvSpPr>
            <a:spLocks noGrp="1"/>
          </p:cNvSpPr>
          <p:nvPr>
            <p:ph type="sldNum" sz="quarter" idx="12"/>
          </p:nvPr>
        </p:nvSpPr>
        <p:spPr/>
        <p:txBody>
          <a:bodyPr/>
          <a:lstStyle/>
          <a:p>
            <a:pPr>
              <a:defRPr/>
            </a:pPr>
            <a:r>
              <a:rPr lang="en-GB" altLang="en-US"/>
              <a:t>Slide </a:t>
            </a:r>
            <a:fld id="{6D24465E-2B0A-4D96-BA39-EC98956D452B}" type="slidenum">
              <a:rPr lang="en-GB" altLang="en-US" smtClean="0"/>
              <a:pPr>
                <a:defRPr/>
              </a:pPr>
              <a:t>9</a:t>
            </a:fld>
            <a:endParaRPr lang="en-GB" altLang="en-US"/>
          </a:p>
        </p:txBody>
      </p:sp>
    </p:spTree>
    <p:extLst>
      <p:ext uri="{BB962C8B-B14F-4D97-AF65-F5344CB8AC3E}">
        <p14:creationId xmlns:p14="http://schemas.microsoft.com/office/powerpoint/2010/main" val="401357592"/>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58378</TotalTime>
  <Words>1036</Words>
  <Application>Microsoft Office PowerPoint</Application>
  <PresentationFormat>On-screen Show (4:3)</PresentationFormat>
  <Paragraphs>90</Paragraphs>
  <Slides>11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Qualcomm Office Regular</vt:lpstr>
      <vt:lpstr>Qualcomm Regular</vt:lpstr>
      <vt:lpstr>Times New Roman</vt:lpstr>
      <vt:lpstr>802-11-Submission</vt:lpstr>
      <vt:lpstr>Multi-link Group Addressed Data Frame Delivery Follow up</vt:lpstr>
      <vt:lpstr>Background</vt:lpstr>
      <vt:lpstr>Basic non-AP MLD behavior for receiving group addressed frame</vt:lpstr>
      <vt:lpstr>Condition to Avoid “Miss” Group addressed data frame</vt:lpstr>
      <vt:lpstr>Example</vt:lpstr>
      <vt:lpstr>Condition to avoid duplicate Group addressed data frame</vt:lpstr>
      <vt:lpstr>Example</vt:lpstr>
      <vt:lpstr>Conclusion</vt:lpstr>
      <vt:lpstr>SP #1</vt:lpstr>
      <vt:lpstr>SP #2</vt:lpstr>
      <vt:lpstr>SP #3</vt:lpstr>
    </vt:vector>
  </TitlesOfParts>
  <Company>Qualcomm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WNG SC Agenda</dc:title>
  <dc:creator>jlansfor@qti.qualcomm.com</dc:creator>
  <cp:keywords>CTPClassification=CTP_NT</cp:keywords>
  <cp:lastModifiedBy>Huang, Po-kai</cp:lastModifiedBy>
  <cp:revision>2323</cp:revision>
  <cp:lastPrinted>1998-02-10T13:28:06Z</cp:lastPrinted>
  <dcterms:created xsi:type="dcterms:W3CDTF">2004-12-02T14:01:45Z</dcterms:created>
  <dcterms:modified xsi:type="dcterms:W3CDTF">2020-11-19T23:11:47Z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TitusGUID">
    <vt:lpwstr>b28e998a-6813-414e-8012-242fab604f4a</vt:lpwstr>
  </property>
  <property fmtid="{D5CDD505-2E9C-101B-9397-08002B2CF9AE}" pid="4" name="CTP_TimeStamp">
    <vt:lpwstr>2020-07-22 22:37:17Z</vt:lpwstr>
  </property>
  <property fmtid="{D5CDD505-2E9C-101B-9397-08002B2CF9AE}" pid="5" name="CTP_BU">
    <vt:lpwstr>NA</vt:lpwstr>
  </property>
  <property fmtid="{D5CDD505-2E9C-101B-9397-08002B2CF9AE}" pid="6" name="CTP_IDSID">
    <vt:lpwstr>NA</vt:lpwstr>
  </property>
  <property fmtid="{D5CDD505-2E9C-101B-9397-08002B2CF9AE}" pid="7" name="CTP_WWID">
    <vt:lpwstr>NA</vt:lpwstr>
  </property>
  <property fmtid="{D5CDD505-2E9C-101B-9397-08002B2CF9AE}" pid="8" name="CTPClassification">
    <vt:lpwstr>CTP_NT</vt:lpwstr>
  </property>
</Properties>
</file>