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2655" autoAdjust="0"/>
  </p:normalViewPr>
  <p:slideViewPr>
    <p:cSldViewPr>
      <p:cViewPr varScale="1">
        <p:scale>
          <a:sx n="58" d="100"/>
          <a:sy n="58" d="100"/>
        </p:scale>
        <p:origin x="1692"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that in R1 if non-AP MLD chooses to receive group addressed data frame?</a:t>
            </a:r>
          </a:p>
          <a:p>
            <a:pPr lvl="1"/>
            <a:r>
              <a:rPr lang="en-US" dirty="0"/>
              <a:t>A non-AP MLD shall follow the baseline rules to receive the group address data frames on any link that the non-AP MLD selects to receive group addressed data frames.</a:t>
            </a:r>
          </a:p>
          <a:p>
            <a:pPr lvl="1"/>
            <a:r>
              <a:rPr lang="en-US" dirty="0"/>
              <a:t>AP MLD duplicates a group addressed data frame that is expected to be received by the non-AP MLD and schedules for transmission in the setup links with the non-AP MLD</a:t>
            </a:r>
          </a:p>
          <a:p>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58376</TotalTime>
  <Words>1036</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2323</cp:revision>
  <cp:lastPrinted>1998-02-10T13:28:06Z</cp:lastPrinted>
  <dcterms:created xsi:type="dcterms:W3CDTF">2004-12-02T14:01:45Z</dcterms:created>
  <dcterms:modified xsi:type="dcterms:W3CDTF">2020-11-04T04:26:46Z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