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1007" r:id="rId3"/>
    <p:sldId id="1019" r:id="rId4"/>
    <p:sldId id="1008" r:id="rId5"/>
    <p:sldId id="1010" r:id="rId6"/>
    <p:sldId id="1017" r:id="rId7"/>
    <p:sldId id="1023" r:id="rId8"/>
    <p:sldId id="1015" r:id="rId9"/>
    <p:sldId id="1022" r:id="rId10"/>
    <p:sldId id="1020" r:id="rId11"/>
    <p:sldId id="1021"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29" autoAdjust="0"/>
    <p:restoredTop sz="92655" autoAdjust="0"/>
  </p:normalViewPr>
  <p:slideViewPr>
    <p:cSldViewPr>
      <p:cViewPr varScale="1">
        <p:scale>
          <a:sx n="70" d="100"/>
          <a:sy n="70" d="100"/>
        </p:scale>
        <p:origin x="1352"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8/27/2020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dirty="0"/>
              <a:t>Do you support that in R1 if a non-AP MLD wants to switch the selected link to receive group addressed data frame, the non-AP MLD should switch the selected link right after seeing the corresponding AP of the selected link indicates there is no buffered group addressed BUs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dirty="0"/>
              <a:t>Do you support that in R1, each AP affiliated with an AP MLD indicates if other APs affiliated with the same AP MLD has buffered group addressed data frames that are duplicated across links?</a:t>
            </a:r>
          </a:p>
          <a:p>
            <a:pPr lvl="1"/>
            <a:r>
              <a:rPr lang="en-US"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endParaRPr lang="en-US" b="1" dirty="0"/>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r>
              <a:rPr lang="en-US" dirty="0"/>
              <a:t>Do you support that in R1 if non-AP MLD chooses to receive group addressed data frame?</a:t>
            </a:r>
          </a:p>
          <a:p>
            <a:pPr lvl="1"/>
            <a:r>
              <a:rPr lang="en-US" sz="1600" dirty="0"/>
              <a:t>A non-AP MLD shall follow the baseline rules to receive the group addressed data frames on one link selected by the non-AP MLD</a:t>
            </a:r>
          </a:p>
          <a:p>
            <a:pPr lvl="1"/>
            <a:r>
              <a:rPr lang="en-US" sz="1600" dirty="0"/>
              <a:t>The non-AP MLD may change the selected link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58298</TotalTime>
  <Words>1043</Words>
  <Application>Microsoft Office PowerPoint</Application>
  <PresentationFormat>On-screen Show (4:3)</PresentationFormat>
  <Paragraphs>91</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2318</cp:revision>
  <cp:lastPrinted>1998-02-10T13:28:06Z</cp:lastPrinted>
  <dcterms:created xsi:type="dcterms:W3CDTF">2004-12-02T14:01:45Z</dcterms:created>
  <dcterms:modified xsi:type="dcterms:W3CDTF">2020-08-27T16:33:05Z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