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9" r:id="rId13"/>
    <p:sldId id="596" r:id="rId14"/>
    <p:sldId id="598" r:id="rId15"/>
    <p:sldId id="564" r:id="rId16"/>
    <p:sldId id="549" r:id="rId17"/>
    <p:sldId id="6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802.11-20/0883r6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2020-08-19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50161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9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</a:t>
            </a:r>
            <a:r>
              <a:rPr lang="en-US" dirty="0" smtClean="0"/>
              <a:t>Enhanced multi-radio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</a:t>
            </a:r>
            <a:r>
              <a:rPr lang="en-US" sz="2200" dirty="0" smtClean="0"/>
              <a:t>the </a:t>
            </a:r>
            <a:r>
              <a:rPr lang="en-US" sz="2200" dirty="0" err="1" smtClean="0"/>
              <a:t>TGbe</a:t>
            </a:r>
            <a:r>
              <a:rPr lang="en-US" sz="2200" dirty="0" smtClean="0"/>
              <a:t> spec shall define a mechanism that </a:t>
            </a:r>
            <a:r>
              <a:rPr lang="en-US" sz="2200" dirty="0"/>
              <a:t>in R1 a non-AP </a:t>
            </a:r>
            <a:r>
              <a:rPr lang="en-US" sz="2200" dirty="0" smtClean="0"/>
              <a:t>MLD indicates </a:t>
            </a:r>
            <a:r>
              <a:rPr lang="en-US" sz="2200" dirty="0"/>
              <a:t>maximum number of spatial streams that it is capable of transmitting </a:t>
            </a:r>
            <a:r>
              <a:rPr lang="en-US" sz="2200" dirty="0" smtClean="0"/>
              <a:t>or receiving </a:t>
            </a:r>
            <a:r>
              <a:rPr lang="en-US" sz="2200" dirty="0"/>
              <a:t>at a time, while operating in any of the links within the specified set of links in which the enhanced multi-link operation mode is </a:t>
            </a:r>
            <a:r>
              <a:rPr lang="en-US" sz="2200" dirty="0" smtClean="0"/>
              <a:t>applied</a:t>
            </a:r>
            <a:r>
              <a:rPr lang="en-US" sz="2200" dirty="0"/>
              <a:t>?</a:t>
            </a:r>
          </a:p>
          <a:p>
            <a:pPr lvl="1"/>
            <a:r>
              <a:rPr lang="en-US" sz="1800" dirty="0"/>
              <a:t>Each STA in the non-AP MLD operating in any of the links within the specified set of links shall support the indicated maximum number of spatial </a:t>
            </a:r>
            <a:r>
              <a:rPr lang="en-US" sz="1800" dirty="0" smtClean="0"/>
              <a:t>streams.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enhanced multi-link operation mode </a:t>
            </a:r>
            <a:r>
              <a:rPr lang="en-US" sz="1800" dirty="0" smtClean="0"/>
              <a:t>is </a:t>
            </a:r>
            <a:r>
              <a:rPr lang="en-US" sz="1800" dirty="0" smtClean="0"/>
              <a:t>optional mechanism. 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Note- </a:t>
            </a:r>
            <a:r>
              <a:rPr lang="en-US" sz="1800" dirty="0"/>
              <a:t>The name of the enhanced multi-link operation mode can be changed.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Yes/No/Abstain/No Answer: </a:t>
            </a:r>
            <a:r>
              <a:rPr lang="en-US" sz="1800" dirty="0" smtClean="0"/>
              <a:t>43/8/39/29 </a:t>
            </a:r>
            <a:r>
              <a:rPr lang="en-US" sz="1800" dirty="0"/>
              <a:t>(Passed)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0</a:t>
            </a:r>
            <a:r>
              <a:rPr lang="en-US" dirty="0"/>
              <a:t>: Enhanced single-radio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Single-radio </a:t>
            </a:r>
            <a:r>
              <a:rPr lang="en-US" dirty="0"/>
              <a:t>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114563</TotalTime>
  <Words>1289</Words>
  <Application>Microsoft Office PowerPoint</Application>
  <PresentationFormat>On-screen Show (4:3)</PresentationFormat>
  <Paragraphs>130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1764</cp:revision>
  <cp:lastPrinted>1998-02-10T13:28:06Z</cp:lastPrinted>
  <dcterms:created xsi:type="dcterms:W3CDTF">2007-05-21T21:00:37Z</dcterms:created>
  <dcterms:modified xsi:type="dcterms:W3CDTF">2020-08-19T16:33:25Z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