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8" r:id="rId15"/>
    <p:sldId id="564" r:id="rId16"/>
    <p:sldId id="549" r:id="rId17"/>
    <p:sldId id="6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50161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</a:t>
            </a:r>
            <a:r>
              <a:rPr lang="en-US" sz="2200" dirty="0"/>
              <a:t>you support that in R1 while operating in any of the links within the specified set of links in which the enhanced multi-link operation mode is applied?</a:t>
            </a:r>
          </a:p>
          <a:p>
            <a:pPr lvl="1"/>
            <a:r>
              <a:rPr lang="en-US" sz="1800" dirty="0"/>
              <a:t>A non-AP MLD shall be able to indicate maximum number of spatial streams that it is capable of transmitting and receiving at a time;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STA in the non-AP MLD operating in any of the links within the specified set of links shall support the indicated maximum number of spatial streams. 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Note- </a:t>
            </a:r>
            <a:r>
              <a:rPr lang="en-US" sz="1800" dirty="0"/>
              <a:t>The name of the enhanced multi-link operation mode can be changed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114395</TotalTime>
  <Words>1269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1758</cp:revision>
  <cp:lastPrinted>1998-02-10T13:28:06Z</cp:lastPrinted>
  <dcterms:created xsi:type="dcterms:W3CDTF">2007-05-21T21:00:37Z</dcterms:created>
  <dcterms:modified xsi:type="dcterms:W3CDTF">2020-08-12T17:56:15Z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