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534" r:id="rId6"/>
    <p:sldId id="588" r:id="rId7"/>
    <p:sldId id="569" r:id="rId8"/>
    <p:sldId id="571" r:id="rId9"/>
    <p:sldId id="583" r:id="rId10"/>
    <p:sldId id="573" r:id="rId11"/>
    <p:sldId id="595" r:id="rId12"/>
    <p:sldId id="599" r:id="rId13"/>
    <p:sldId id="596" r:id="rId14"/>
    <p:sldId id="598" r:id="rId15"/>
    <p:sldId id="564" r:id="rId16"/>
    <p:sldId id="549" r:id="rId17"/>
    <p:sldId id="60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802.11-20/0883r2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2-03-00be-enhanced-multi-link-single-radio-operation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</a:t>
            </a:r>
            <a:r>
              <a:rPr lang="en-US" sz="2800" dirty="0" smtClean="0"/>
              <a:t>Spatial Multiplexing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2020-08-05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250161"/>
              </p:ext>
            </p:extLst>
          </p:nvPr>
        </p:nvGraphicFramePr>
        <p:xfrm>
          <a:off x="541338" y="3127375"/>
          <a:ext cx="7924800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7924800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1: </a:t>
            </a:r>
            <a:r>
              <a:rPr lang="en-US" dirty="0" smtClean="0"/>
              <a:t>Enhanced multi-radio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Default multi-radio operation of </a:t>
            </a:r>
            <a:r>
              <a:rPr lang="en-US" dirty="0"/>
              <a:t>the non-AP </a:t>
            </a:r>
            <a:r>
              <a:rPr lang="en-US" dirty="0" smtClean="0"/>
              <a:t>MLD 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1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1 SSs on the </a:t>
            </a:r>
            <a:r>
              <a:rPr lang="en-US" b="1" dirty="0">
                <a:solidFill>
                  <a:srgbClr val="FF0000"/>
                </a:solidFill>
              </a:rPr>
              <a:t>link 2.</a:t>
            </a:r>
          </a:p>
          <a:p>
            <a:pPr lvl="1"/>
            <a:r>
              <a:rPr lang="en-US" dirty="0"/>
              <a:t>Single-radio 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Dynamic change between a default multi-radio operation and a single-radio operation can be supported by the receive operating mode indication mechanism. </a:t>
            </a:r>
            <a:endParaRPr lang="en-US" dirty="0" smtClean="0"/>
          </a:p>
          <a:p>
            <a:pPr lvl="1"/>
            <a:r>
              <a:rPr lang="en-US" dirty="0" smtClean="0"/>
              <a:t>The OM Control subfield is needed to be extended to the multi-link.  </a:t>
            </a:r>
          </a:p>
          <a:p>
            <a:pPr lvl="1"/>
            <a:r>
              <a:rPr lang="en-US" dirty="0" smtClean="0"/>
              <a:t>In the example 1, </a:t>
            </a:r>
          </a:p>
          <a:p>
            <a:pPr lvl="2"/>
            <a:r>
              <a:rPr lang="en-US" dirty="0" smtClean="0"/>
              <a:t>When changed to </a:t>
            </a:r>
            <a:r>
              <a:rPr lang="en-US" dirty="0"/>
              <a:t>a default multi-radio </a:t>
            </a:r>
            <a:r>
              <a:rPr lang="en-US" dirty="0" smtClean="0"/>
              <a:t>operation, 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1 SSs on the link 1; 1 SSs on the link 2.</a:t>
            </a:r>
          </a:p>
          <a:p>
            <a:pPr lvl="2"/>
            <a:r>
              <a:rPr lang="en-US" dirty="0"/>
              <a:t>When changed to a single-radio </a:t>
            </a:r>
            <a:r>
              <a:rPr lang="en-US" dirty="0" smtClean="0"/>
              <a:t>operation, </a:t>
            </a:r>
            <a:r>
              <a:rPr lang="en-US" dirty="0"/>
              <a:t>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2 SSs on the link 1; 2 SSs on the link 2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Additional indication for the single-radio operation is TBD. </a:t>
            </a:r>
            <a:endParaRPr lang="en-US" b="1" dirty="0">
              <a:solidFill>
                <a:srgbClr val="FF0000"/>
              </a:solidFill>
            </a:endParaRPr>
          </a:p>
          <a:p>
            <a:pPr lvl="3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This contribution generalizes the </a:t>
            </a:r>
            <a:r>
              <a:rPr lang="en-US" dirty="0"/>
              <a:t>transmit and receive chains switching </a:t>
            </a:r>
            <a:r>
              <a:rPr lang="en-US" dirty="0" smtClean="0"/>
              <a:t>concept of </a:t>
            </a:r>
            <a:r>
              <a:rPr lang="en-US" dirty="0"/>
              <a:t>the enhanced single-radio non-AP </a:t>
            </a:r>
            <a:r>
              <a:rPr lang="en-US" dirty="0" smtClean="0"/>
              <a:t>MLD for the multi-radio non-AP MLD. </a:t>
            </a:r>
          </a:p>
          <a:p>
            <a:r>
              <a:rPr lang="en-US" dirty="0" smtClean="0"/>
              <a:t>Through the transmit </a:t>
            </a:r>
            <a:r>
              <a:rPr lang="en-US" dirty="0"/>
              <a:t>and receive chains </a:t>
            </a:r>
            <a:r>
              <a:rPr lang="en-US" dirty="0" smtClean="0"/>
              <a:t>switching on multiple links, the </a:t>
            </a:r>
            <a:r>
              <a:rPr lang="en-US" dirty="0"/>
              <a:t>multi-radio non-AP MLD </a:t>
            </a:r>
            <a:r>
              <a:rPr lang="en-US" dirty="0" smtClean="0"/>
              <a:t>also can expect the further throughput performance enhancement.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[1]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mentor.ieee.org/802.11/dcn/20/11-20-0562-03-00be-enhanced-multi-link-single-radio-operation.pptx</a:t>
            </a:r>
            <a:r>
              <a:rPr lang="en-US" sz="22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/>
              <a:t>Do you support that in </a:t>
            </a:r>
            <a:r>
              <a:rPr lang="en-US" sz="2200" dirty="0" smtClean="0"/>
              <a:t>R1</a:t>
            </a:r>
            <a:r>
              <a:rPr lang="en-US" sz="2200" dirty="0"/>
              <a:t> </a:t>
            </a:r>
            <a:r>
              <a:rPr lang="en-US" sz="2200" dirty="0" smtClean="0"/>
              <a:t>a </a:t>
            </a:r>
            <a:r>
              <a:rPr lang="en-US" sz="2200" dirty="0"/>
              <a:t>non-AP MLD shall be able to indicate maximum number of spatial streams that it is capable of transmitting and receiving at a time, </a:t>
            </a:r>
            <a:r>
              <a:rPr lang="en-US" sz="2200" dirty="0" smtClean="0"/>
              <a:t>while </a:t>
            </a:r>
            <a:r>
              <a:rPr lang="en-US" sz="2200" dirty="0"/>
              <a:t>operating in any of the links within the specified set of links in which the enhanced multi-link operation mode is </a:t>
            </a:r>
            <a:r>
              <a:rPr lang="en-US" sz="2200" dirty="0" smtClean="0"/>
              <a:t>applied?</a:t>
            </a:r>
          </a:p>
          <a:p>
            <a:pPr lvl="1"/>
            <a:r>
              <a:rPr lang="en-US" sz="1800" dirty="0" smtClean="0"/>
              <a:t>Note- </a:t>
            </a:r>
            <a:r>
              <a:rPr lang="en-US" sz="1800" dirty="0"/>
              <a:t>The name of the enhanced multi-link operation mode can be changed.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an enhanced single-radio MLD [1], a single-radio MLD can switch the </a:t>
            </a:r>
            <a:r>
              <a:rPr lang="en-US" dirty="0"/>
              <a:t>transmit and receive chains </a:t>
            </a:r>
            <a:r>
              <a:rPr lang="en-US" dirty="0" smtClean="0"/>
              <a:t>across links.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MLD that can: 1) transmit or receive data/management frames to another MLD on one link, and 2) listening on one or more links.</a:t>
            </a:r>
          </a:p>
          <a:p>
            <a:pPr lvl="2"/>
            <a:r>
              <a:rPr lang="en-US" dirty="0"/>
              <a:t>The “listening” operation includes CCA as well as receiving initial control messages (e.g., RTS/MU-RTS)</a:t>
            </a:r>
          </a:p>
          <a:p>
            <a:pPr lvl="2"/>
            <a:r>
              <a:rPr lang="en-US" dirty="0"/>
              <a:t>Link switch delay may be indicated by the non-AP </a:t>
            </a:r>
            <a:r>
              <a:rPr lang="en-US" dirty="0" smtClean="0"/>
              <a:t>MLD</a:t>
            </a:r>
          </a:p>
          <a:p>
            <a:r>
              <a:rPr lang="en-US" dirty="0" smtClean="0"/>
              <a:t>The transmit and receive </a:t>
            </a:r>
            <a:r>
              <a:rPr lang="en-US" dirty="0"/>
              <a:t>chains switching </a:t>
            </a:r>
            <a:r>
              <a:rPr lang="en-US" dirty="0" smtClean="0"/>
              <a:t>across links can be also applied to a multi-radio non-AP MLD for a performance enhancement.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Enhanced </a:t>
            </a:r>
            <a:r>
              <a:rPr lang="en-US" dirty="0" smtClean="0">
                <a:solidFill>
                  <a:schemeClr val="tx1"/>
                </a:solidFill>
              </a:rPr>
              <a:t>single-radio MLD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STA </a:t>
            </a:r>
            <a:r>
              <a:rPr lang="en-US" dirty="0"/>
              <a:t>MLD supports the </a:t>
            </a:r>
            <a:r>
              <a:rPr lang="en-US" dirty="0" smtClean="0"/>
              <a:t>following spatial multiplexing capability for each link. </a:t>
            </a:r>
            <a:endParaRPr lang="en-US" dirty="0"/>
          </a:p>
          <a:p>
            <a:pPr lvl="1"/>
            <a:r>
              <a:rPr lang="en-US" dirty="0"/>
              <a:t>R1 receive chains and T1 transmit chains on the </a:t>
            </a:r>
            <a:r>
              <a:rPr lang="en-US" dirty="0" smtClean="0"/>
              <a:t>link1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R2 receive chains and T2 transmit chains on the </a:t>
            </a:r>
            <a:r>
              <a:rPr lang="en-US" dirty="0" smtClean="0"/>
              <a:t>link2</a:t>
            </a:r>
            <a:r>
              <a:rPr lang="en-US" dirty="0"/>
              <a:t>. </a:t>
            </a:r>
          </a:p>
          <a:p>
            <a:r>
              <a:rPr lang="en-US" dirty="0" smtClean="0"/>
              <a:t>If the STA MLD can dynamically reconfigure its spatial multiplexing capability on each link, a STA </a:t>
            </a:r>
            <a:r>
              <a:rPr lang="en-US" dirty="0"/>
              <a:t>MLD can support (R1+R2) receive chains and (T1+T2) transmit chains on the </a:t>
            </a:r>
            <a:r>
              <a:rPr lang="en-US" dirty="0" smtClean="0"/>
              <a:t>link1 </a:t>
            </a:r>
            <a:r>
              <a:rPr lang="en-US" dirty="0"/>
              <a:t>and the </a:t>
            </a:r>
            <a:r>
              <a:rPr lang="en-US" dirty="0" smtClean="0"/>
              <a:t>link2 </a:t>
            </a:r>
            <a:r>
              <a:rPr lang="en-US" dirty="0"/>
              <a:t>respectively. </a:t>
            </a:r>
          </a:p>
          <a:p>
            <a:pPr lvl="1"/>
            <a:r>
              <a:rPr lang="en-US" dirty="0"/>
              <a:t>But, </a:t>
            </a:r>
            <a:r>
              <a:rPr lang="en-US" dirty="0" smtClean="0"/>
              <a:t>total </a:t>
            </a:r>
            <a:r>
              <a:rPr lang="en-US" dirty="0"/>
              <a:t>receive chains and transmit chains </a:t>
            </a:r>
            <a:r>
              <a:rPr lang="en-US" dirty="0" smtClean="0"/>
              <a:t>that can be used at a time shall </a:t>
            </a:r>
            <a:r>
              <a:rPr lang="en-US" dirty="0"/>
              <a:t>not be greater than (R1+R2) and (</a:t>
            </a:r>
            <a:r>
              <a:rPr lang="en-US" dirty="0" smtClean="0"/>
              <a:t>T1+T2) respectively.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If a STA in a STA </a:t>
            </a:r>
            <a:r>
              <a:rPr lang="en-US" dirty="0"/>
              <a:t>MLD receives a RTS/MU-RTS frame </a:t>
            </a:r>
            <a:r>
              <a:rPr lang="en-US" dirty="0" smtClean="0"/>
              <a:t>from an AP in an AP MLD and it responds </a:t>
            </a:r>
            <a:r>
              <a:rPr lang="en-US" dirty="0"/>
              <a:t>with a CTS </a:t>
            </a:r>
            <a:r>
              <a:rPr lang="en-US" dirty="0" smtClean="0"/>
              <a:t>frame, other STAs in the STA MLD switch their receive (and transmit) chains to the link on which the STA exchanged the </a:t>
            </a:r>
            <a:r>
              <a:rPr lang="en-US" dirty="0"/>
              <a:t>RTS/MU-RTS </a:t>
            </a:r>
            <a:r>
              <a:rPr lang="en-US" dirty="0" smtClean="0"/>
              <a:t>and CTS frames. </a:t>
            </a:r>
          </a:p>
          <a:p>
            <a:pPr lvl="1"/>
            <a:r>
              <a:rPr lang="en-US" dirty="0" smtClean="0"/>
              <a:t>The RTS/MU-RTS </a:t>
            </a:r>
            <a:r>
              <a:rPr lang="en-US" dirty="0"/>
              <a:t>frame starts a frame exchange sequence.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RTS/MU-RTS </a:t>
            </a:r>
            <a:r>
              <a:rPr lang="en-US" dirty="0"/>
              <a:t>frame is transmitted with a single-spatial </a:t>
            </a:r>
            <a:r>
              <a:rPr lang="en-US" dirty="0" smtClean="0"/>
              <a:t>stream. </a:t>
            </a:r>
          </a:p>
          <a:p>
            <a:r>
              <a:rPr lang="en-US" dirty="0" smtClean="0"/>
              <a:t>The AP in the AP MLD can transmit to the STA in STA MLD a PPDU up to the total supported Rx spatial streams (e.g., R1+R2) of the STA MLD.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Receive Chains Switching </a:t>
            </a:r>
          </a:p>
        </p:txBody>
      </p:sp>
    </p:spTree>
    <p:extLst>
      <p:ext uri="{BB962C8B-B14F-4D97-AF65-F5344CB8AC3E}">
        <p14:creationId xmlns:p14="http://schemas.microsoft.com/office/powerpoint/2010/main" val="2244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Receive chains </a:t>
            </a:r>
            <a:r>
              <a:rPr lang="en-US" dirty="0" smtClean="0"/>
              <a:t>switching example</a:t>
            </a:r>
          </a:p>
          <a:p>
            <a:pPr lvl="1"/>
            <a:r>
              <a:rPr lang="en-US" sz="1600" dirty="0" smtClean="0"/>
              <a:t>After </a:t>
            </a:r>
            <a:r>
              <a:rPr lang="en-US" sz="1600" dirty="0"/>
              <a:t>a STA1 in a STA MLD receives a RTS frame addressed to itself, while it transmits a CTS frame, the STA2 in the same STA MLD switches all receive chains on the </a:t>
            </a:r>
            <a:r>
              <a:rPr lang="en-US" sz="1600" dirty="0" smtClean="0"/>
              <a:t>link2 </a:t>
            </a:r>
            <a:r>
              <a:rPr lang="en-US" sz="1600" dirty="0"/>
              <a:t>to the </a:t>
            </a:r>
            <a:r>
              <a:rPr lang="en-US" sz="1600" dirty="0" smtClean="0"/>
              <a:t>link1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/>
              <a:t>An AP1 in an AP MLD can transmit a PPDU up to the total supported Rx spatial streams of the </a:t>
            </a:r>
            <a:r>
              <a:rPr lang="en-US" sz="1600" dirty="0" smtClean="0"/>
              <a:t>STA MLD</a:t>
            </a:r>
            <a:r>
              <a:rPr lang="en-US" sz="1600" dirty="0"/>
              <a:t>, instead of the supported Rx spatial streams of each link.  </a:t>
            </a:r>
          </a:p>
          <a:p>
            <a:pPr lvl="1"/>
            <a:r>
              <a:rPr lang="en-US" sz="1600" dirty="0"/>
              <a:t>At the end of the TXOP, the STA1 switches at least one of the receive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Multiplexing: </a:t>
            </a:r>
            <a:br>
              <a:rPr lang="en-US" dirty="0" smtClean="0"/>
            </a:br>
            <a:r>
              <a:rPr lang="en-US" dirty="0" smtClean="0"/>
              <a:t>Receive Chains Switching </a:t>
            </a:r>
            <a:endParaRPr 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6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a STA in a STA MLD </a:t>
            </a:r>
            <a:r>
              <a:rPr lang="en-US" dirty="0" smtClean="0"/>
              <a:t>transmits a RTS frame and </a:t>
            </a:r>
            <a:r>
              <a:rPr lang="en-US" dirty="0"/>
              <a:t>it </a:t>
            </a:r>
            <a:r>
              <a:rPr lang="en-US" dirty="0" smtClean="0"/>
              <a:t>receives a </a:t>
            </a:r>
            <a:r>
              <a:rPr lang="en-US" dirty="0"/>
              <a:t>CTS frame, other STAs in the STA MLD switch their </a:t>
            </a:r>
            <a:r>
              <a:rPr lang="en-US" dirty="0" smtClean="0"/>
              <a:t>transmit (</a:t>
            </a:r>
            <a:r>
              <a:rPr lang="en-US" dirty="0"/>
              <a:t>and </a:t>
            </a:r>
            <a:r>
              <a:rPr lang="en-US" dirty="0" smtClean="0"/>
              <a:t>receive) </a:t>
            </a:r>
            <a:r>
              <a:rPr lang="en-US" dirty="0"/>
              <a:t>chains to the link on which the STA is operating.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 </a:t>
            </a:r>
            <a:r>
              <a:rPr lang="en-US" dirty="0"/>
              <a:t>frame starts a frame exchange sequence. </a:t>
            </a:r>
          </a:p>
          <a:p>
            <a:r>
              <a:rPr lang="en-US" dirty="0" smtClean="0"/>
              <a:t>The STA in the STA </a:t>
            </a:r>
            <a:r>
              <a:rPr lang="en-US" dirty="0"/>
              <a:t>MLD can transmit </a:t>
            </a:r>
            <a:r>
              <a:rPr lang="en-US" dirty="0" smtClean="0"/>
              <a:t>a </a:t>
            </a:r>
            <a:r>
              <a:rPr lang="en-US" dirty="0"/>
              <a:t>PPDU up to the total supported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spatial streams (e.g., </a:t>
            </a:r>
            <a:r>
              <a:rPr lang="en-US" dirty="0" smtClean="0"/>
              <a:t>T1+T2</a:t>
            </a:r>
            <a:r>
              <a:rPr lang="en-US" dirty="0"/>
              <a:t>) </a:t>
            </a:r>
            <a:r>
              <a:rPr lang="en-US" dirty="0" smtClean="0"/>
              <a:t>of </a:t>
            </a:r>
            <a:r>
              <a:rPr lang="en-US" dirty="0"/>
              <a:t>the STA MLD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 smtClean="0"/>
              <a:t>Transmit Chains </a:t>
            </a:r>
            <a:r>
              <a:rPr lang="en-US" dirty="0"/>
              <a:t>Switching </a:t>
            </a:r>
          </a:p>
        </p:txBody>
      </p:sp>
    </p:spTree>
    <p:extLst>
      <p:ext uri="{BB962C8B-B14F-4D97-AF65-F5344CB8AC3E}">
        <p14:creationId xmlns:p14="http://schemas.microsoft.com/office/powerpoint/2010/main" val="16209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Transmit chains switching </a:t>
            </a:r>
            <a:r>
              <a:rPr lang="en-US" dirty="0" smtClean="0"/>
              <a:t>example</a:t>
            </a:r>
          </a:p>
          <a:p>
            <a:pPr lvl="1"/>
            <a:r>
              <a:rPr lang="en-US" sz="1600" dirty="0" smtClean="0"/>
              <a:t>After a STA1 in a STA MLD receives a PHY-</a:t>
            </a:r>
            <a:r>
              <a:rPr lang="en-US" sz="1600" dirty="0" err="1" smtClean="0"/>
              <a:t>RXSTART.indication</a:t>
            </a:r>
            <a:r>
              <a:rPr lang="en-US" sz="1600" dirty="0" smtClean="0"/>
              <a:t> primitive of a CTS frame sent in a response to a RTS frame, while it receives the CTS frame, a STA2 in the same STA MLD switches all transmit chains on the link2 to the link1. </a:t>
            </a:r>
          </a:p>
          <a:p>
            <a:pPr lvl="1"/>
            <a:r>
              <a:rPr lang="en-US" sz="1600" dirty="0" smtClean="0"/>
              <a:t>The STA1 can </a:t>
            </a:r>
            <a:r>
              <a:rPr lang="en-US" sz="1600" dirty="0"/>
              <a:t>transmit a PPDU up to the total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the STA MLD, instead of the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each link.  </a:t>
            </a:r>
          </a:p>
          <a:p>
            <a:pPr lvl="1"/>
            <a:r>
              <a:rPr lang="en-US" sz="1600" dirty="0"/>
              <a:t>At the end of the TXOP, the STA1 switches at least one of the transmit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Transmit Chains Switching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 non-AP MLD indicates the following </a:t>
            </a:r>
            <a:r>
              <a:rPr lang="en-US" dirty="0" smtClean="0"/>
              <a:t>capabilities.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</a:t>
            </a:r>
            <a:r>
              <a:rPr lang="en-US" dirty="0" smtClean="0"/>
              <a:t>link.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number of spatial streams that the non-AP MLD can receive at a time among a specified set of links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84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0</a:t>
            </a:r>
            <a:r>
              <a:rPr lang="en-US" dirty="0"/>
              <a:t>: Enhanced single-radio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Single-radio </a:t>
            </a:r>
            <a:r>
              <a:rPr lang="en-US" dirty="0"/>
              <a:t>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8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114390</TotalTime>
  <Words>1242</Words>
  <Application>Microsoft Office PowerPoint</Application>
  <PresentationFormat>On-screen Show (4:3)</PresentationFormat>
  <Paragraphs>126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Microsoft Word 97 - 2003 Document</vt:lpstr>
      <vt:lpstr>Multi-link Spatial Multiplexing</vt:lpstr>
      <vt:lpstr>Recap: Enhanced single-radio MLD</vt:lpstr>
      <vt:lpstr>Motivation</vt:lpstr>
      <vt:lpstr>Multi-link Spatial Multiplexing:  Receive Chains Switching </vt:lpstr>
      <vt:lpstr>Multi-link Spatial Multiplexing:  Receive Chains Switching </vt:lpstr>
      <vt:lpstr>Multi-link Spatial Multiplexing:  Transmit Chains Switching </vt:lpstr>
      <vt:lpstr>Multi-link Spatial Multiplexing:  Transmit Chains Switching 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Conclusion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1757</cp:revision>
  <cp:lastPrinted>1998-02-10T13:28:06Z</cp:lastPrinted>
  <dcterms:created xsi:type="dcterms:W3CDTF">2007-05-21T21:00:37Z</dcterms:created>
  <dcterms:modified xsi:type="dcterms:W3CDTF">2020-08-05T23:33:08Z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