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7" r:id="rId15"/>
    <p:sldId id="598" r:id="rId16"/>
    <p:sldId id="564" r:id="rId17"/>
    <p:sldId id="549" r:id="rId18"/>
    <p:sldId id="590" r:id="rId19"/>
    <p:sldId id="600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434705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</a:t>
            </a:r>
            <a:r>
              <a:rPr lang="en-US" dirty="0" smtClean="0"/>
              <a:t>: </a:t>
            </a:r>
            <a:r>
              <a:rPr lang="en-US" dirty="0"/>
              <a:t>Enhanced multi-radio MLD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4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4 SSs. </a:t>
            </a:r>
          </a:p>
          <a:p>
            <a:pPr lvl="1"/>
            <a:r>
              <a:rPr lang="en-US" dirty="0"/>
              <a:t>Default multi-radio operation of the non-AP MLD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4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/>
              <a:t>Do you support </a:t>
            </a:r>
            <a:r>
              <a:rPr lang="en-US" dirty="0" smtClean="0"/>
              <a:t>the </a:t>
            </a:r>
            <a:r>
              <a:rPr lang="en-US" dirty="0"/>
              <a:t>multi-link operation for </a:t>
            </a:r>
            <a:r>
              <a:rPr lang="en-US" dirty="0" smtClean="0"/>
              <a:t>a </a:t>
            </a:r>
            <a:r>
              <a:rPr lang="en-US" dirty="0"/>
              <a:t>non-AP MLD that is defined as follows for </a:t>
            </a:r>
            <a:r>
              <a:rPr lang="en-US" dirty="0" smtClean="0"/>
              <a:t>R1?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 at a time, and 2) listening on one or more </a:t>
            </a:r>
            <a:r>
              <a:rPr lang="en-US" dirty="0" smtClean="0"/>
              <a:t>links.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“listening” operation includes CCA as well as receiving initial control messages (e.g., </a:t>
            </a:r>
            <a:r>
              <a:rPr lang="en-US" dirty="0" smtClean="0"/>
              <a:t>RTS/MU-RTS)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initial control message may have one or more additional limitations: spatial stream, MCS (data rate), PPDU type, frame </a:t>
            </a:r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Link </a:t>
            </a:r>
            <a:r>
              <a:rPr lang="en-US" dirty="0"/>
              <a:t>switch delay may be indicated by the non-AP </a:t>
            </a:r>
            <a:r>
              <a:rPr lang="en-US" dirty="0" smtClean="0"/>
              <a:t>MLD</a:t>
            </a:r>
          </a:p>
          <a:p>
            <a:pPr lvl="1"/>
            <a:r>
              <a:rPr lang="en-US" dirty="0" smtClean="0"/>
              <a:t>The MLD may support concurrent transmission/reception or not support.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/>
              <a:t>Do you support that in R1 a non-AP MLD shall be able to indicate the following capabilities?</a:t>
            </a:r>
          </a:p>
          <a:p>
            <a:pPr marL="457200" lvl="1" indent="0">
              <a:buNone/>
            </a:pPr>
            <a:r>
              <a:rPr lang="en-US" dirty="0"/>
              <a:t>–	Maximum number of spatial streams supported for each link</a:t>
            </a:r>
          </a:p>
          <a:p>
            <a:pPr marL="457200" lvl="1" indent="0">
              <a:buNone/>
            </a:pPr>
            <a:r>
              <a:rPr lang="en-US" dirty="0"/>
              <a:t>–	Total number of spatial streams that the non-AP MLD </a:t>
            </a:r>
            <a:r>
              <a:rPr lang="en-US" dirty="0" smtClean="0"/>
              <a:t>can receive </a:t>
            </a:r>
            <a:r>
              <a:rPr lang="en-US" dirty="0"/>
              <a:t>at a time among a specified set of links.</a:t>
            </a:r>
          </a:p>
          <a:p>
            <a:pPr marL="457200" lvl="1" indent="0">
              <a:buNone/>
            </a:pPr>
            <a:r>
              <a:rPr lang="en-US" dirty="0"/>
              <a:t>NOTE: Additional MLD level capability indication is TBD.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113167</TotalTime>
  <Words>1443</Words>
  <Application>Microsoft Office PowerPoint</Application>
  <PresentationFormat>On-screen Show (4:3)</PresentationFormat>
  <Paragraphs>154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1748</cp:revision>
  <cp:lastPrinted>1998-02-10T13:28:06Z</cp:lastPrinted>
  <dcterms:created xsi:type="dcterms:W3CDTF">2007-05-21T21:00:37Z</dcterms:created>
  <dcterms:modified xsi:type="dcterms:W3CDTF">2020-07-14T17:49:46Z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