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9"/>
  </p:notesMasterIdLst>
  <p:handoutMasterIdLst>
    <p:handoutMasterId r:id="rId20"/>
  </p:handoutMasterIdLst>
  <p:sldIdLst>
    <p:sldId id="338" r:id="rId5"/>
    <p:sldId id="534" r:id="rId6"/>
    <p:sldId id="588" r:id="rId7"/>
    <p:sldId id="569" r:id="rId8"/>
    <p:sldId id="571" r:id="rId9"/>
    <p:sldId id="583" r:id="rId10"/>
    <p:sldId id="573" r:id="rId11"/>
    <p:sldId id="595" r:id="rId12"/>
    <p:sldId id="596" r:id="rId13"/>
    <p:sldId id="597" r:id="rId14"/>
    <p:sldId id="598" r:id="rId15"/>
    <p:sldId id="564" r:id="rId16"/>
    <p:sldId id="549" r:id="rId17"/>
    <p:sldId id="590" r:id="rId18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25" autoAdjust="0"/>
    <p:restoredTop sz="94095" autoAdjust="0"/>
  </p:normalViewPr>
  <p:slideViewPr>
    <p:cSldViewPr>
      <p:cViewPr varScale="1">
        <p:scale>
          <a:sx n="83" d="100"/>
          <a:sy n="83" d="100"/>
        </p:scale>
        <p:origin x="1502" y="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2916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37907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16777" y="6475413"/>
            <a:ext cx="1527148" cy="184666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16777" y="6475413"/>
            <a:ext cx="1527148" cy="184666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7848600" y="333375"/>
            <a:ext cx="914400" cy="91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16777" y="6475413"/>
            <a:ext cx="152714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802.11-20/0883r0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0562-03-00be-enhanced-multi-link-single-radio-operation.pptx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74662" y="838200"/>
            <a:ext cx="8194676" cy="14351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/>
              <a:t>Multi-link </a:t>
            </a:r>
            <a:r>
              <a:rPr lang="en-US" sz="2800" dirty="0" smtClean="0"/>
              <a:t>Spatial Multiplexing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27062" y="2292350"/>
            <a:ext cx="7772400" cy="396875"/>
          </a:xfrm>
          <a:ln/>
        </p:spPr>
        <p:txBody>
          <a:bodyPr/>
          <a:lstStyle/>
          <a:p>
            <a:pPr marL="0" indent="0" algn="ctr">
              <a:spcBef>
                <a:spcPts val="5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2020-07-02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74662" y="270827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696912" y="329426"/>
            <a:ext cx="1874823" cy="276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July 2020</a:t>
            </a:r>
            <a:endParaRPr lang="en-GB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4294967295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09434705"/>
              </p:ext>
            </p:extLst>
          </p:nvPr>
        </p:nvGraphicFramePr>
        <p:xfrm>
          <a:off x="541338" y="3127375"/>
          <a:ext cx="7924800" cy="3125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9" name="Document" r:id="rId4" imgW="8290751" imgH="3283832" progId="Word.Document.8">
                  <p:embed/>
                </p:oleObj>
              </mc:Choice>
              <mc:Fallback>
                <p:oleObj name="Document" r:id="rId4" imgW="8290751" imgH="328383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338" y="3127375"/>
                        <a:ext cx="7924800" cy="312578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3571855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/>
              <a:t>Capability Signaling for </a:t>
            </a:r>
            <a:br>
              <a:rPr lang="en-US" dirty="0" smtClean="0"/>
            </a:br>
            <a:r>
              <a:rPr lang="en-US" dirty="0" smtClean="0"/>
              <a:t>Multi-link </a:t>
            </a:r>
            <a:r>
              <a:rPr lang="en-US" dirty="0"/>
              <a:t>Spatial </a:t>
            </a:r>
            <a:r>
              <a:rPr lang="en-US" dirty="0" smtClean="0"/>
              <a:t>Multiplexing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 smtClean="0"/>
              <a:t>Example 2, </a:t>
            </a:r>
          </a:p>
          <a:p>
            <a:pPr lvl="1"/>
            <a:r>
              <a:rPr lang="en-US" dirty="0" smtClean="0"/>
              <a:t>Maximum </a:t>
            </a:r>
            <a:r>
              <a:rPr lang="en-US" dirty="0"/>
              <a:t>number of spatial streams supported for each link</a:t>
            </a:r>
            <a:r>
              <a:rPr lang="en-US" dirty="0" smtClean="0"/>
              <a:t>.</a:t>
            </a:r>
            <a:endParaRPr lang="en-US" dirty="0"/>
          </a:p>
          <a:p>
            <a:pPr lvl="2"/>
            <a:r>
              <a:rPr lang="en-US" b="1" dirty="0" smtClean="0">
                <a:solidFill>
                  <a:srgbClr val="FF0000"/>
                </a:solidFill>
              </a:rPr>
              <a:t>4 SSs on the link 1; 2 SSs on the link 2.</a:t>
            </a:r>
          </a:p>
          <a:p>
            <a:pPr lvl="1"/>
            <a:r>
              <a:rPr lang="en-US" dirty="0"/>
              <a:t>Total number of spatial streams that the non-AP MLD can receive at a time among a specified set of links.</a:t>
            </a:r>
          </a:p>
          <a:p>
            <a:pPr lvl="2"/>
            <a:r>
              <a:rPr lang="en-US" b="1" dirty="0" smtClean="0">
                <a:solidFill>
                  <a:srgbClr val="FF0000"/>
                </a:solidFill>
              </a:rPr>
              <a:t>4 SSs. </a:t>
            </a:r>
          </a:p>
          <a:p>
            <a:pPr lvl="1"/>
            <a:r>
              <a:rPr lang="en-US" dirty="0"/>
              <a:t>Default multi-radio operation of the non-AP MLD </a:t>
            </a:r>
          </a:p>
          <a:p>
            <a:pPr lvl="2"/>
            <a:r>
              <a:rPr lang="en-US" b="1" dirty="0" smtClean="0">
                <a:solidFill>
                  <a:srgbClr val="FF0000"/>
                </a:solidFill>
              </a:rPr>
              <a:t>2 SSs </a:t>
            </a:r>
            <a:r>
              <a:rPr lang="en-US" b="1" dirty="0">
                <a:solidFill>
                  <a:srgbClr val="FF0000"/>
                </a:solidFill>
              </a:rPr>
              <a:t>on the link </a:t>
            </a:r>
            <a:r>
              <a:rPr lang="en-US" b="1" dirty="0" smtClean="0">
                <a:solidFill>
                  <a:srgbClr val="FF0000"/>
                </a:solidFill>
              </a:rPr>
              <a:t>1; 2 SSs on the </a:t>
            </a:r>
            <a:r>
              <a:rPr lang="en-US" b="1" dirty="0">
                <a:solidFill>
                  <a:srgbClr val="FF0000"/>
                </a:solidFill>
              </a:rPr>
              <a:t>link 2.</a:t>
            </a:r>
          </a:p>
          <a:p>
            <a:pPr lvl="1"/>
            <a:r>
              <a:rPr lang="en-US" dirty="0"/>
              <a:t>Single-radio operation of the non-AP MLD</a:t>
            </a:r>
          </a:p>
          <a:p>
            <a:pPr lvl="2"/>
            <a:r>
              <a:rPr lang="en-US" dirty="0"/>
              <a:t>Case 1</a:t>
            </a:r>
          </a:p>
          <a:p>
            <a:pPr lvl="3"/>
            <a:r>
              <a:rPr lang="en-US" b="1" dirty="0">
                <a:solidFill>
                  <a:srgbClr val="FF0000"/>
                </a:solidFill>
              </a:rPr>
              <a:t>4 </a:t>
            </a:r>
            <a:r>
              <a:rPr lang="en-US" b="1" dirty="0" smtClean="0">
                <a:solidFill>
                  <a:srgbClr val="FF0000"/>
                </a:solidFill>
              </a:rPr>
              <a:t>SSs </a:t>
            </a:r>
            <a:r>
              <a:rPr lang="en-US" b="1" dirty="0">
                <a:solidFill>
                  <a:srgbClr val="FF0000"/>
                </a:solidFill>
              </a:rPr>
              <a:t>on the link </a:t>
            </a:r>
            <a:r>
              <a:rPr lang="en-US" b="1" dirty="0" smtClean="0">
                <a:solidFill>
                  <a:srgbClr val="FF0000"/>
                </a:solidFill>
              </a:rPr>
              <a:t>1; 0 SSs </a:t>
            </a:r>
            <a:r>
              <a:rPr lang="en-US" b="1" dirty="0">
                <a:solidFill>
                  <a:srgbClr val="FF0000"/>
                </a:solidFill>
              </a:rPr>
              <a:t>on the link 2.</a:t>
            </a:r>
          </a:p>
          <a:p>
            <a:pPr lvl="2"/>
            <a:r>
              <a:rPr lang="en-US" dirty="0"/>
              <a:t>Case 2</a:t>
            </a:r>
          </a:p>
          <a:p>
            <a:pPr lvl="3"/>
            <a:r>
              <a:rPr lang="en-US" b="1" dirty="0">
                <a:solidFill>
                  <a:srgbClr val="FF0000"/>
                </a:solidFill>
              </a:rPr>
              <a:t>0 </a:t>
            </a:r>
            <a:r>
              <a:rPr lang="en-US" b="1" dirty="0" smtClean="0">
                <a:solidFill>
                  <a:srgbClr val="FF0000"/>
                </a:solidFill>
              </a:rPr>
              <a:t>SSs </a:t>
            </a:r>
            <a:r>
              <a:rPr lang="en-US" b="1" dirty="0">
                <a:solidFill>
                  <a:srgbClr val="FF0000"/>
                </a:solidFill>
              </a:rPr>
              <a:t>on the link </a:t>
            </a:r>
            <a:r>
              <a:rPr lang="en-US" b="1" dirty="0" smtClean="0">
                <a:solidFill>
                  <a:srgbClr val="FF0000"/>
                </a:solidFill>
              </a:rPr>
              <a:t>1; 2 SSs </a:t>
            </a:r>
            <a:r>
              <a:rPr lang="en-US" b="1" dirty="0">
                <a:solidFill>
                  <a:srgbClr val="FF0000"/>
                </a:solidFill>
              </a:rPr>
              <a:t>on the link 2.</a:t>
            </a:r>
          </a:p>
          <a:p>
            <a:pPr lvl="1"/>
            <a:endParaRPr lang="en-US" dirty="0" smtClean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685800" y="2362200"/>
            <a:ext cx="7858125" cy="16764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685800" y="4038600"/>
            <a:ext cx="7858125" cy="23622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3774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/>
              <a:t>Capability Signaling for </a:t>
            </a:r>
            <a:br>
              <a:rPr lang="en-US" dirty="0" smtClean="0"/>
            </a:br>
            <a:r>
              <a:rPr lang="en-US" dirty="0" smtClean="0"/>
              <a:t>Multi-link </a:t>
            </a:r>
            <a:r>
              <a:rPr lang="en-US" dirty="0"/>
              <a:t>Spatial </a:t>
            </a:r>
            <a:r>
              <a:rPr lang="en-US" dirty="0" smtClean="0"/>
              <a:t>Multiplexing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US" dirty="0"/>
              <a:t>Dynamic change between a default multi-radio operation and a single-radio operation can be supported by the receive operating mode indication mechanism. </a:t>
            </a:r>
            <a:endParaRPr lang="en-US" dirty="0" smtClean="0"/>
          </a:p>
          <a:p>
            <a:pPr lvl="1"/>
            <a:r>
              <a:rPr lang="en-US" dirty="0" smtClean="0"/>
              <a:t>The OM Control subfield is needed to be extended to the multi-link.  </a:t>
            </a:r>
          </a:p>
          <a:p>
            <a:pPr lvl="1"/>
            <a:r>
              <a:rPr lang="en-US" dirty="0" smtClean="0"/>
              <a:t>In the example 1, </a:t>
            </a:r>
          </a:p>
          <a:p>
            <a:pPr lvl="2"/>
            <a:r>
              <a:rPr lang="en-US" dirty="0" smtClean="0"/>
              <a:t>When changed to </a:t>
            </a:r>
            <a:r>
              <a:rPr lang="en-US" dirty="0"/>
              <a:t>a default multi-radio </a:t>
            </a:r>
            <a:r>
              <a:rPr lang="en-US" dirty="0" smtClean="0"/>
              <a:t>operation, the OM Control subfield signals the following:</a:t>
            </a:r>
          </a:p>
          <a:p>
            <a:pPr lvl="3"/>
            <a:r>
              <a:rPr lang="en-US" b="1" dirty="0">
                <a:solidFill>
                  <a:srgbClr val="FF0000"/>
                </a:solidFill>
              </a:rPr>
              <a:t>1 SSs on the link 1; 1 SSs on the link 2.</a:t>
            </a:r>
          </a:p>
          <a:p>
            <a:pPr lvl="2"/>
            <a:r>
              <a:rPr lang="en-US" dirty="0"/>
              <a:t>When changed to a single-radio </a:t>
            </a:r>
            <a:r>
              <a:rPr lang="en-US" dirty="0" smtClean="0"/>
              <a:t>operation, </a:t>
            </a:r>
            <a:r>
              <a:rPr lang="en-US" dirty="0"/>
              <a:t>the OM Control subfield signals the following:</a:t>
            </a:r>
          </a:p>
          <a:p>
            <a:pPr lvl="3"/>
            <a:r>
              <a:rPr lang="en-US" b="1" dirty="0">
                <a:solidFill>
                  <a:srgbClr val="FF0000"/>
                </a:solidFill>
              </a:rPr>
              <a:t>2 SSs on the link 1; 2 SSs on the link 2</a:t>
            </a:r>
            <a:r>
              <a:rPr lang="en-US" b="1" dirty="0" smtClean="0">
                <a:solidFill>
                  <a:srgbClr val="FF0000"/>
                </a:solidFill>
              </a:rPr>
              <a:t>.</a:t>
            </a:r>
          </a:p>
          <a:p>
            <a:pPr lvl="3"/>
            <a:r>
              <a:rPr lang="en-US" b="1" dirty="0" smtClean="0">
                <a:solidFill>
                  <a:srgbClr val="FF0000"/>
                </a:solidFill>
              </a:rPr>
              <a:t>Additional indication for the single-radio operation is TBD. </a:t>
            </a:r>
            <a:endParaRPr lang="en-US" b="1" dirty="0">
              <a:solidFill>
                <a:srgbClr val="FF0000"/>
              </a:solidFill>
            </a:endParaRPr>
          </a:p>
          <a:p>
            <a:pPr lvl="3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76149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GB" dirty="0" smtClean="0"/>
              <a:t>This contribution generalizes the </a:t>
            </a:r>
            <a:r>
              <a:rPr lang="en-US" dirty="0"/>
              <a:t>transmit and receive chains switching </a:t>
            </a:r>
            <a:r>
              <a:rPr lang="en-US" dirty="0" smtClean="0"/>
              <a:t>concept of </a:t>
            </a:r>
            <a:r>
              <a:rPr lang="en-US" dirty="0"/>
              <a:t>the enhanced single-radio non-AP </a:t>
            </a:r>
            <a:r>
              <a:rPr lang="en-US" dirty="0" smtClean="0"/>
              <a:t>MLD for the multi-radio non-AP MLD. </a:t>
            </a:r>
          </a:p>
          <a:p>
            <a:r>
              <a:rPr lang="en-US" dirty="0" smtClean="0"/>
              <a:t>Through the transmit </a:t>
            </a:r>
            <a:r>
              <a:rPr lang="en-US" dirty="0"/>
              <a:t>and receive chains </a:t>
            </a:r>
            <a:r>
              <a:rPr lang="en-US" dirty="0" smtClean="0"/>
              <a:t>switching on multiple links, the </a:t>
            </a:r>
            <a:r>
              <a:rPr lang="en-US" dirty="0"/>
              <a:t>multi-radio non-AP MLD </a:t>
            </a:r>
            <a:r>
              <a:rPr lang="en-US" dirty="0" smtClean="0"/>
              <a:t>also can expect the further throughput performance enhancement.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Conclusion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043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pPr marL="0" indent="0">
              <a:buNone/>
            </a:pPr>
            <a:r>
              <a:rPr lang="en-US" sz="2200" dirty="0" smtClean="0"/>
              <a:t>[1] </a:t>
            </a:r>
            <a:r>
              <a:rPr lang="en-US" sz="2200" dirty="0">
                <a:hlinkClick r:id="rId2"/>
              </a:rPr>
              <a:t>https://</a:t>
            </a:r>
            <a:r>
              <a:rPr lang="en-US" sz="2200" dirty="0" smtClean="0">
                <a:hlinkClick r:id="rId2"/>
              </a:rPr>
              <a:t>mentor.ieee.org/802.11/dcn/20/11-20-0562-03-00be-enhanced-multi-link-single-radio-operation.pptx</a:t>
            </a:r>
            <a:r>
              <a:rPr lang="en-US" sz="2200" dirty="0" smtClean="0"/>
              <a:t> </a:t>
            </a:r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References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8710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pPr lvl="0"/>
            <a:r>
              <a:rPr lang="en-US" sz="2200" dirty="0"/>
              <a:t>Do you support that in R1 a non-AP MLD shall be able to indicate the following capabilities?</a:t>
            </a:r>
          </a:p>
          <a:p>
            <a:pPr marL="457200" lvl="1" indent="0">
              <a:buNone/>
            </a:pPr>
            <a:r>
              <a:rPr lang="en-US" dirty="0"/>
              <a:t>–	Maximum number of spatial streams supported for each link</a:t>
            </a:r>
          </a:p>
          <a:p>
            <a:pPr marL="457200" lvl="1" indent="0">
              <a:buNone/>
            </a:pPr>
            <a:r>
              <a:rPr lang="en-US" dirty="0"/>
              <a:t>–	Total number of spatial streams that the non-AP MLD </a:t>
            </a:r>
            <a:r>
              <a:rPr lang="en-US" dirty="0" smtClean="0"/>
              <a:t>can receive </a:t>
            </a:r>
            <a:r>
              <a:rPr lang="en-US" dirty="0"/>
              <a:t>at a time among a specified set of links.</a:t>
            </a:r>
          </a:p>
          <a:p>
            <a:pPr marL="457200" lvl="1" indent="0">
              <a:buNone/>
            </a:pPr>
            <a:r>
              <a:rPr lang="en-US" dirty="0"/>
              <a:t>NOTE: Additional MLD level capability indication is TBD.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2862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 smtClean="0"/>
              <a:t>In an enhanced single-radio MLD [1], a single-radio MLD can switch the </a:t>
            </a:r>
            <a:r>
              <a:rPr lang="en-US" dirty="0"/>
              <a:t>transmit and receive chains </a:t>
            </a:r>
            <a:r>
              <a:rPr lang="en-US" dirty="0" smtClean="0"/>
              <a:t>across links. </a:t>
            </a:r>
          </a:p>
          <a:p>
            <a:pPr lvl="1"/>
            <a:r>
              <a:rPr lang="en-US" dirty="0" smtClean="0"/>
              <a:t>An </a:t>
            </a:r>
            <a:r>
              <a:rPr lang="en-US" dirty="0"/>
              <a:t>MLD that can: 1) transmit or receive data/management frames to another MLD on one link, and 2) listening on one or more links.</a:t>
            </a:r>
          </a:p>
          <a:p>
            <a:pPr lvl="2"/>
            <a:r>
              <a:rPr lang="en-US" dirty="0"/>
              <a:t>The “listening” operation includes CCA as well as receiving initial control messages (e.g., RTS/MU-RTS)</a:t>
            </a:r>
          </a:p>
          <a:p>
            <a:pPr lvl="2"/>
            <a:r>
              <a:rPr lang="en-US" dirty="0"/>
              <a:t>Link switch delay may be indicated by the non-AP </a:t>
            </a:r>
            <a:r>
              <a:rPr lang="en-US" dirty="0" smtClean="0"/>
              <a:t>MLD</a:t>
            </a:r>
          </a:p>
          <a:p>
            <a:r>
              <a:rPr lang="en-US" dirty="0" smtClean="0"/>
              <a:t>The transmit and receive </a:t>
            </a:r>
            <a:r>
              <a:rPr lang="en-US" dirty="0"/>
              <a:t>chains switching </a:t>
            </a:r>
            <a:r>
              <a:rPr lang="en-US" dirty="0" smtClean="0"/>
              <a:t>across links can be also applied to a multi-radio non-AP MLD for a performance enhancement.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Recap: Enhanced </a:t>
            </a:r>
            <a:r>
              <a:rPr lang="en-US" dirty="0" smtClean="0">
                <a:solidFill>
                  <a:schemeClr val="tx1"/>
                </a:solidFill>
              </a:rPr>
              <a:t>single-radio MLD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9303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 smtClean="0"/>
              <a:t>A STA </a:t>
            </a:r>
            <a:r>
              <a:rPr lang="en-US" dirty="0"/>
              <a:t>MLD supports the </a:t>
            </a:r>
            <a:r>
              <a:rPr lang="en-US" dirty="0" smtClean="0"/>
              <a:t>following spatial multiplexing capability for each link. </a:t>
            </a:r>
            <a:endParaRPr lang="en-US" dirty="0"/>
          </a:p>
          <a:p>
            <a:pPr lvl="1"/>
            <a:r>
              <a:rPr lang="en-US" dirty="0"/>
              <a:t>R1 receive chains and T1 transmit chains on the </a:t>
            </a:r>
            <a:r>
              <a:rPr lang="en-US" dirty="0" smtClean="0"/>
              <a:t>link1</a:t>
            </a:r>
            <a:r>
              <a:rPr lang="en-US" dirty="0"/>
              <a:t>. </a:t>
            </a:r>
          </a:p>
          <a:p>
            <a:pPr lvl="1"/>
            <a:r>
              <a:rPr lang="en-US" dirty="0"/>
              <a:t>R2 receive chains and T2 transmit chains on the </a:t>
            </a:r>
            <a:r>
              <a:rPr lang="en-US" dirty="0" smtClean="0"/>
              <a:t>link2</a:t>
            </a:r>
            <a:r>
              <a:rPr lang="en-US" dirty="0"/>
              <a:t>. </a:t>
            </a:r>
          </a:p>
          <a:p>
            <a:r>
              <a:rPr lang="en-US" dirty="0" smtClean="0"/>
              <a:t>If the STA MLD can dynamically reconfigure its spatial multiplexing capability on each link, a STA </a:t>
            </a:r>
            <a:r>
              <a:rPr lang="en-US" dirty="0"/>
              <a:t>MLD can support (R1+R2) receive chains and (T1+T2) transmit chains on the </a:t>
            </a:r>
            <a:r>
              <a:rPr lang="en-US" dirty="0" smtClean="0"/>
              <a:t>link1 </a:t>
            </a:r>
            <a:r>
              <a:rPr lang="en-US" dirty="0"/>
              <a:t>and the </a:t>
            </a:r>
            <a:r>
              <a:rPr lang="en-US" dirty="0" smtClean="0"/>
              <a:t>link2 </a:t>
            </a:r>
            <a:r>
              <a:rPr lang="en-US" dirty="0"/>
              <a:t>respectively. </a:t>
            </a:r>
          </a:p>
          <a:p>
            <a:pPr lvl="1"/>
            <a:r>
              <a:rPr lang="en-US" dirty="0"/>
              <a:t>But, </a:t>
            </a:r>
            <a:r>
              <a:rPr lang="en-US" dirty="0" smtClean="0"/>
              <a:t>total </a:t>
            </a:r>
            <a:r>
              <a:rPr lang="en-US" dirty="0"/>
              <a:t>receive chains and transmit chains </a:t>
            </a:r>
            <a:r>
              <a:rPr lang="en-US" dirty="0" smtClean="0"/>
              <a:t>that can be used at a time shall </a:t>
            </a:r>
            <a:r>
              <a:rPr lang="en-US" dirty="0"/>
              <a:t>not be greater than (R1+R2) and (</a:t>
            </a:r>
            <a:r>
              <a:rPr lang="en-US" dirty="0" smtClean="0"/>
              <a:t>T1+T2) respectively. 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Motivation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305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 smtClean="0"/>
              <a:t>If a STA in a STA </a:t>
            </a:r>
            <a:r>
              <a:rPr lang="en-US" dirty="0"/>
              <a:t>MLD receives a RTS/MU-RTS frame </a:t>
            </a:r>
            <a:r>
              <a:rPr lang="en-US" dirty="0" smtClean="0"/>
              <a:t>from an AP in an AP MLD and it responds </a:t>
            </a:r>
            <a:r>
              <a:rPr lang="en-US" dirty="0"/>
              <a:t>with a CTS </a:t>
            </a:r>
            <a:r>
              <a:rPr lang="en-US" dirty="0" smtClean="0"/>
              <a:t>frame, other STAs in the STA MLD switch their receive (and transmit) chains to the link on which the STA exchanged the </a:t>
            </a:r>
            <a:r>
              <a:rPr lang="en-US" dirty="0"/>
              <a:t>RTS/MU-RTS </a:t>
            </a:r>
            <a:r>
              <a:rPr lang="en-US" dirty="0" smtClean="0"/>
              <a:t>and CTS frames. </a:t>
            </a:r>
          </a:p>
          <a:p>
            <a:pPr lvl="1"/>
            <a:r>
              <a:rPr lang="en-US" dirty="0" smtClean="0"/>
              <a:t>The RTS/MU-RTS </a:t>
            </a:r>
            <a:r>
              <a:rPr lang="en-US" dirty="0"/>
              <a:t>frame starts a frame exchange sequence. </a:t>
            </a:r>
          </a:p>
          <a:p>
            <a:pPr lvl="1"/>
            <a:r>
              <a:rPr lang="en-US" dirty="0"/>
              <a:t>The </a:t>
            </a:r>
            <a:r>
              <a:rPr lang="en-US" dirty="0" smtClean="0"/>
              <a:t>RTS/MU-RTS </a:t>
            </a:r>
            <a:r>
              <a:rPr lang="en-US" dirty="0"/>
              <a:t>frame is transmitted with a single-spatial </a:t>
            </a:r>
            <a:r>
              <a:rPr lang="en-US" dirty="0" smtClean="0"/>
              <a:t>stream. </a:t>
            </a:r>
          </a:p>
          <a:p>
            <a:r>
              <a:rPr lang="en-US" dirty="0" smtClean="0"/>
              <a:t>The AP in the AP MLD can transmit to the STA in STA MLD a PPDU up to the total supported Rx spatial streams (e.g., R1+R2) of the STA MLD.</a:t>
            </a:r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/>
              <a:t>Multi-link </a:t>
            </a:r>
            <a:r>
              <a:rPr lang="en-US" dirty="0"/>
              <a:t>Spatial Multiplexing: </a:t>
            </a:r>
            <a:br>
              <a:rPr lang="en-US" dirty="0"/>
            </a:br>
            <a:r>
              <a:rPr lang="en-US" dirty="0"/>
              <a:t>Receive Chains Switching </a:t>
            </a:r>
          </a:p>
        </p:txBody>
      </p:sp>
    </p:spTree>
    <p:extLst>
      <p:ext uri="{BB962C8B-B14F-4D97-AF65-F5344CB8AC3E}">
        <p14:creationId xmlns:p14="http://schemas.microsoft.com/office/powerpoint/2010/main" val="2244436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/>
              <a:t>Receive chains </a:t>
            </a:r>
            <a:r>
              <a:rPr lang="en-US" dirty="0" smtClean="0"/>
              <a:t>switching example</a:t>
            </a:r>
          </a:p>
          <a:p>
            <a:pPr lvl="1"/>
            <a:r>
              <a:rPr lang="en-US" sz="1600" dirty="0" smtClean="0"/>
              <a:t>After </a:t>
            </a:r>
            <a:r>
              <a:rPr lang="en-US" sz="1600" dirty="0"/>
              <a:t>a STA1 in a STA MLD receives a RTS frame addressed to itself, while it transmits a CTS frame, the STA2 in the same STA MLD switches all receive chains on the </a:t>
            </a:r>
            <a:r>
              <a:rPr lang="en-US" sz="1600" dirty="0" smtClean="0"/>
              <a:t>link2 </a:t>
            </a:r>
            <a:r>
              <a:rPr lang="en-US" sz="1600" dirty="0"/>
              <a:t>to the </a:t>
            </a:r>
            <a:r>
              <a:rPr lang="en-US" sz="1600" dirty="0" smtClean="0"/>
              <a:t>link1</a:t>
            </a:r>
            <a:r>
              <a:rPr lang="en-US" sz="1600" dirty="0"/>
              <a:t>. </a:t>
            </a:r>
          </a:p>
          <a:p>
            <a:pPr lvl="1"/>
            <a:r>
              <a:rPr lang="en-US" sz="1600" dirty="0"/>
              <a:t>An AP1 in an AP MLD can transmit a PPDU up to the total supported Rx spatial streams of the </a:t>
            </a:r>
            <a:r>
              <a:rPr lang="en-US" sz="1600" dirty="0" smtClean="0"/>
              <a:t>STA MLD</a:t>
            </a:r>
            <a:r>
              <a:rPr lang="en-US" sz="1600" dirty="0"/>
              <a:t>, instead of the supported Rx spatial streams of each link.  </a:t>
            </a:r>
          </a:p>
          <a:p>
            <a:pPr lvl="1"/>
            <a:r>
              <a:rPr lang="en-US" sz="1600" dirty="0"/>
              <a:t>At the end of the TXOP, the STA1 switches at least one of the receive chains from the </a:t>
            </a:r>
            <a:r>
              <a:rPr lang="en-US" sz="1600" dirty="0" smtClean="0"/>
              <a:t>link1 </a:t>
            </a:r>
            <a:r>
              <a:rPr lang="en-US" sz="1600" dirty="0"/>
              <a:t>to the </a:t>
            </a:r>
            <a:r>
              <a:rPr lang="en-US" sz="1600" dirty="0" smtClean="0"/>
              <a:t>link2</a:t>
            </a:r>
            <a:r>
              <a:rPr lang="en-US" sz="1600" dirty="0"/>
              <a:t>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39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/>
              <a:t>Multi-link </a:t>
            </a:r>
            <a:r>
              <a:rPr lang="en-US" dirty="0"/>
              <a:t>Spatial </a:t>
            </a:r>
            <a:r>
              <a:rPr lang="en-US" dirty="0" smtClean="0"/>
              <a:t>Multiplexing: </a:t>
            </a:r>
            <a:br>
              <a:rPr lang="en-US" dirty="0" smtClean="0"/>
            </a:br>
            <a:r>
              <a:rPr lang="en-US" dirty="0" smtClean="0"/>
              <a:t>Receive Chains Switching </a:t>
            </a:r>
            <a:endParaRPr lang="en-US" dirty="0"/>
          </a:p>
        </p:txBody>
      </p:sp>
      <p:pic>
        <p:nvPicPr>
          <p:cNvPr id="40" name="Picture 3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114800"/>
            <a:ext cx="9144000" cy="25670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0473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/>
              <a:t>If a STA in a STA MLD </a:t>
            </a:r>
            <a:r>
              <a:rPr lang="en-US" dirty="0" smtClean="0"/>
              <a:t>transmits a RTS frame and </a:t>
            </a:r>
            <a:r>
              <a:rPr lang="en-US" dirty="0"/>
              <a:t>it </a:t>
            </a:r>
            <a:r>
              <a:rPr lang="en-US" dirty="0" smtClean="0"/>
              <a:t>receives a </a:t>
            </a:r>
            <a:r>
              <a:rPr lang="en-US" dirty="0"/>
              <a:t>CTS frame, other STAs in the STA MLD switch their </a:t>
            </a:r>
            <a:r>
              <a:rPr lang="en-US" dirty="0" smtClean="0"/>
              <a:t>transmit (</a:t>
            </a:r>
            <a:r>
              <a:rPr lang="en-US" dirty="0"/>
              <a:t>and </a:t>
            </a:r>
            <a:r>
              <a:rPr lang="en-US" dirty="0" smtClean="0"/>
              <a:t>receive) </a:t>
            </a:r>
            <a:r>
              <a:rPr lang="en-US" dirty="0"/>
              <a:t>chains to the link on which the STA is operating. </a:t>
            </a:r>
          </a:p>
          <a:p>
            <a:pPr lvl="1"/>
            <a:r>
              <a:rPr lang="en-US" dirty="0"/>
              <a:t>The </a:t>
            </a:r>
            <a:r>
              <a:rPr lang="en-US" dirty="0" smtClean="0"/>
              <a:t>RTS </a:t>
            </a:r>
            <a:r>
              <a:rPr lang="en-US" dirty="0"/>
              <a:t>frame starts a frame exchange sequence. </a:t>
            </a:r>
          </a:p>
          <a:p>
            <a:r>
              <a:rPr lang="en-US" dirty="0" smtClean="0"/>
              <a:t>The STA in the STA </a:t>
            </a:r>
            <a:r>
              <a:rPr lang="en-US" dirty="0"/>
              <a:t>MLD can transmit </a:t>
            </a:r>
            <a:r>
              <a:rPr lang="en-US" dirty="0" smtClean="0"/>
              <a:t>a </a:t>
            </a:r>
            <a:r>
              <a:rPr lang="en-US" dirty="0"/>
              <a:t>PPDU up to the total supported </a:t>
            </a:r>
            <a:r>
              <a:rPr lang="en-US" dirty="0" err="1" smtClean="0"/>
              <a:t>Tx</a:t>
            </a:r>
            <a:r>
              <a:rPr lang="en-US" dirty="0" smtClean="0"/>
              <a:t> </a:t>
            </a:r>
            <a:r>
              <a:rPr lang="en-US" dirty="0"/>
              <a:t>spatial streams (e.g., </a:t>
            </a:r>
            <a:r>
              <a:rPr lang="en-US" dirty="0" smtClean="0"/>
              <a:t>T1+T2</a:t>
            </a:r>
            <a:r>
              <a:rPr lang="en-US" dirty="0"/>
              <a:t>) </a:t>
            </a:r>
            <a:r>
              <a:rPr lang="en-US" dirty="0" smtClean="0"/>
              <a:t>of </a:t>
            </a:r>
            <a:r>
              <a:rPr lang="en-US" dirty="0"/>
              <a:t>the STA MLD</a:t>
            </a:r>
            <a:r>
              <a:rPr lang="en-US" dirty="0" smtClean="0"/>
              <a:t>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/>
              <a:t>Multi-link </a:t>
            </a:r>
            <a:r>
              <a:rPr lang="en-US" dirty="0"/>
              <a:t>Spatial Multiplexing: </a:t>
            </a:r>
            <a:br>
              <a:rPr lang="en-US" dirty="0"/>
            </a:br>
            <a:r>
              <a:rPr lang="en-US" dirty="0" smtClean="0"/>
              <a:t>Transmit Chains </a:t>
            </a:r>
            <a:r>
              <a:rPr lang="en-US" dirty="0"/>
              <a:t>Switching </a:t>
            </a:r>
          </a:p>
        </p:txBody>
      </p:sp>
    </p:spTree>
    <p:extLst>
      <p:ext uri="{BB962C8B-B14F-4D97-AF65-F5344CB8AC3E}">
        <p14:creationId xmlns:p14="http://schemas.microsoft.com/office/powerpoint/2010/main" val="1620911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/>
              <a:t>Transmit chains switching </a:t>
            </a:r>
            <a:r>
              <a:rPr lang="en-US" dirty="0" smtClean="0"/>
              <a:t>example</a:t>
            </a:r>
          </a:p>
          <a:p>
            <a:pPr lvl="1"/>
            <a:r>
              <a:rPr lang="en-US" sz="1600" dirty="0" smtClean="0"/>
              <a:t>After a STA1 in a STA MLD receives a PHY-</a:t>
            </a:r>
            <a:r>
              <a:rPr lang="en-US" sz="1600" dirty="0" err="1" smtClean="0"/>
              <a:t>RXSTART.indication</a:t>
            </a:r>
            <a:r>
              <a:rPr lang="en-US" sz="1600" dirty="0" smtClean="0"/>
              <a:t> primitive of a CTS frame sent in a response to a RTS frame, while it receives the CTS frame, a STA2 in the same STA MLD switches all transmit chains on the link2 to the link1. </a:t>
            </a:r>
          </a:p>
          <a:p>
            <a:pPr lvl="1"/>
            <a:r>
              <a:rPr lang="en-US" sz="1600" dirty="0" smtClean="0"/>
              <a:t>The STA1 can </a:t>
            </a:r>
            <a:r>
              <a:rPr lang="en-US" sz="1600" dirty="0"/>
              <a:t>transmit a PPDU up to the total supported </a:t>
            </a:r>
            <a:r>
              <a:rPr lang="en-US" sz="1600" dirty="0" err="1" smtClean="0"/>
              <a:t>Tx</a:t>
            </a:r>
            <a:r>
              <a:rPr lang="en-US" sz="1600" dirty="0" smtClean="0"/>
              <a:t> </a:t>
            </a:r>
            <a:r>
              <a:rPr lang="en-US" sz="1600" dirty="0"/>
              <a:t>spatial streams of the STA MLD, instead of the supported </a:t>
            </a:r>
            <a:r>
              <a:rPr lang="en-US" sz="1600" dirty="0" err="1" smtClean="0"/>
              <a:t>Tx</a:t>
            </a:r>
            <a:r>
              <a:rPr lang="en-US" sz="1600" dirty="0" smtClean="0"/>
              <a:t> </a:t>
            </a:r>
            <a:r>
              <a:rPr lang="en-US" sz="1600" dirty="0"/>
              <a:t>spatial streams of each link.  </a:t>
            </a:r>
          </a:p>
          <a:p>
            <a:pPr lvl="1"/>
            <a:r>
              <a:rPr lang="en-US" sz="1600" dirty="0"/>
              <a:t>At the end of the TXOP, the STA1 switches at least one of the transmit chains from the </a:t>
            </a:r>
            <a:r>
              <a:rPr lang="en-US" sz="1600" dirty="0" smtClean="0"/>
              <a:t>link1 </a:t>
            </a:r>
            <a:r>
              <a:rPr lang="en-US" sz="1600" dirty="0"/>
              <a:t>to the </a:t>
            </a:r>
            <a:r>
              <a:rPr lang="en-US" sz="1600" dirty="0" smtClean="0"/>
              <a:t>link2</a:t>
            </a:r>
            <a:r>
              <a:rPr lang="en-US" sz="1600" dirty="0"/>
              <a:t>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/>
              <a:t>Multi-link </a:t>
            </a:r>
            <a:r>
              <a:rPr lang="en-US" dirty="0"/>
              <a:t>Spatial Multiplexing: </a:t>
            </a:r>
            <a:br>
              <a:rPr lang="en-US" dirty="0"/>
            </a:br>
            <a:r>
              <a:rPr lang="en-US" dirty="0"/>
              <a:t>Transmit Chains Switching </a:t>
            </a: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114800"/>
            <a:ext cx="9144000" cy="25550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6380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/>
              <a:t>Capability Signaling for </a:t>
            </a:r>
            <a:br>
              <a:rPr lang="en-US" dirty="0" smtClean="0"/>
            </a:br>
            <a:r>
              <a:rPr lang="en-US" dirty="0" smtClean="0"/>
              <a:t>Multi-link </a:t>
            </a:r>
            <a:r>
              <a:rPr lang="en-US" dirty="0"/>
              <a:t>Spatial </a:t>
            </a:r>
            <a:r>
              <a:rPr lang="en-US" dirty="0" smtClean="0"/>
              <a:t>Multiplexing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/>
              <a:t>A non-AP MLD indicates the following </a:t>
            </a:r>
            <a:r>
              <a:rPr lang="en-US" dirty="0" smtClean="0"/>
              <a:t>capabilities.</a:t>
            </a:r>
          </a:p>
          <a:p>
            <a:pPr lvl="1"/>
            <a:r>
              <a:rPr lang="en-US" dirty="0" smtClean="0"/>
              <a:t>Maximum </a:t>
            </a:r>
            <a:r>
              <a:rPr lang="en-US" dirty="0"/>
              <a:t>number of spatial streams supported for each </a:t>
            </a:r>
            <a:r>
              <a:rPr lang="en-US" dirty="0" smtClean="0"/>
              <a:t>link.</a:t>
            </a:r>
          </a:p>
          <a:p>
            <a:pPr lvl="1"/>
            <a:r>
              <a:rPr lang="en-US" dirty="0" smtClean="0"/>
              <a:t>Total </a:t>
            </a:r>
            <a:r>
              <a:rPr lang="en-US" dirty="0"/>
              <a:t>number of spatial streams that the non-AP MLD can receive at a time among a specified set of links</a:t>
            </a:r>
            <a:r>
              <a:rPr lang="en-US" dirty="0" smtClean="0"/>
              <a:t>.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98423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/>
              <a:t>Capability Signaling for </a:t>
            </a:r>
            <a:br>
              <a:rPr lang="en-US" dirty="0" smtClean="0"/>
            </a:br>
            <a:r>
              <a:rPr lang="en-US" dirty="0" smtClean="0"/>
              <a:t>Multi-link </a:t>
            </a:r>
            <a:r>
              <a:rPr lang="en-US" dirty="0"/>
              <a:t>Spatial </a:t>
            </a:r>
            <a:r>
              <a:rPr lang="en-US" dirty="0" smtClean="0"/>
              <a:t>Multiplexing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 smtClean="0"/>
              <a:t>Example 1, </a:t>
            </a:r>
          </a:p>
          <a:p>
            <a:pPr lvl="1"/>
            <a:r>
              <a:rPr lang="en-US" dirty="0" smtClean="0"/>
              <a:t>Maximum </a:t>
            </a:r>
            <a:r>
              <a:rPr lang="en-US" dirty="0"/>
              <a:t>number of spatial streams supported for each link</a:t>
            </a:r>
            <a:r>
              <a:rPr lang="en-US" dirty="0" smtClean="0"/>
              <a:t>.</a:t>
            </a:r>
            <a:endParaRPr lang="en-US" dirty="0"/>
          </a:p>
          <a:p>
            <a:pPr lvl="2"/>
            <a:r>
              <a:rPr lang="en-US" b="1" dirty="0" smtClean="0">
                <a:solidFill>
                  <a:srgbClr val="FF0000"/>
                </a:solidFill>
              </a:rPr>
              <a:t>2 SSs on the link 1; 2 SSs on the link 2.</a:t>
            </a:r>
          </a:p>
          <a:p>
            <a:pPr lvl="1"/>
            <a:r>
              <a:rPr lang="en-US" dirty="0"/>
              <a:t>Total number of spatial streams that the non-AP MLD can receive at a time among a specified set of links.</a:t>
            </a:r>
          </a:p>
          <a:p>
            <a:pPr lvl="2"/>
            <a:r>
              <a:rPr lang="en-US" b="1" dirty="0">
                <a:solidFill>
                  <a:srgbClr val="FF0000"/>
                </a:solidFill>
              </a:rPr>
              <a:t>2</a:t>
            </a:r>
            <a:r>
              <a:rPr lang="en-US" b="1" dirty="0" smtClean="0">
                <a:solidFill>
                  <a:srgbClr val="FF0000"/>
                </a:solidFill>
              </a:rPr>
              <a:t> SSs. </a:t>
            </a:r>
          </a:p>
          <a:p>
            <a:pPr lvl="1"/>
            <a:r>
              <a:rPr lang="en-US" dirty="0" smtClean="0"/>
              <a:t>Default multi-radio operation of </a:t>
            </a:r>
            <a:r>
              <a:rPr lang="en-US" dirty="0"/>
              <a:t>the non-AP </a:t>
            </a:r>
            <a:r>
              <a:rPr lang="en-US" dirty="0" smtClean="0"/>
              <a:t>MLD </a:t>
            </a:r>
            <a:endParaRPr lang="en-US" dirty="0"/>
          </a:p>
          <a:p>
            <a:pPr lvl="2"/>
            <a:r>
              <a:rPr lang="en-US" b="1" dirty="0" smtClean="0">
                <a:solidFill>
                  <a:srgbClr val="FF0000"/>
                </a:solidFill>
              </a:rPr>
              <a:t>1 SSs </a:t>
            </a:r>
            <a:r>
              <a:rPr lang="en-US" b="1" dirty="0">
                <a:solidFill>
                  <a:srgbClr val="FF0000"/>
                </a:solidFill>
              </a:rPr>
              <a:t>on the link </a:t>
            </a:r>
            <a:r>
              <a:rPr lang="en-US" b="1" dirty="0" smtClean="0">
                <a:solidFill>
                  <a:srgbClr val="FF0000"/>
                </a:solidFill>
              </a:rPr>
              <a:t>1; 1 SSs on the </a:t>
            </a:r>
            <a:r>
              <a:rPr lang="en-US" b="1" dirty="0">
                <a:solidFill>
                  <a:srgbClr val="FF0000"/>
                </a:solidFill>
              </a:rPr>
              <a:t>link 2.</a:t>
            </a:r>
          </a:p>
          <a:p>
            <a:pPr lvl="1"/>
            <a:r>
              <a:rPr lang="en-US" dirty="0"/>
              <a:t>Single-radio operation of the non-AP MLD</a:t>
            </a:r>
          </a:p>
          <a:p>
            <a:pPr lvl="2"/>
            <a:r>
              <a:rPr lang="en-US" dirty="0"/>
              <a:t>Case 1</a:t>
            </a:r>
          </a:p>
          <a:p>
            <a:pPr lvl="3"/>
            <a:r>
              <a:rPr lang="en-US" b="1" dirty="0" smtClean="0">
                <a:solidFill>
                  <a:srgbClr val="FF0000"/>
                </a:solidFill>
              </a:rPr>
              <a:t>2 SSs </a:t>
            </a:r>
            <a:r>
              <a:rPr lang="en-US" b="1" dirty="0">
                <a:solidFill>
                  <a:srgbClr val="FF0000"/>
                </a:solidFill>
              </a:rPr>
              <a:t>on the link </a:t>
            </a:r>
            <a:r>
              <a:rPr lang="en-US" b="1" dirty="0" smtClean="0">
                <a:solidFill>
                  <a:srgbClr val="FF0000"/>
                </a:solidFill>
              </a:rPr>
              <a:t>1; 0 SSs </a:t>
            </a:r>
            <a:r>
              <a:rPr lang="en-US" b="1" dirty="0">
                <a:solidFill>
                  <a:srgbClr val="FF0000"/>
                </a:solidFill>
              </a:rPr>
              <a:t>on the link 2.</a:t>
            </a:r>
          </a:p>
          <a:p>
            <a:pPr lvl="2"/>
            <a:r>
              <a:rPr lang="en-US" dirty="0"/>
              <a:t>Case 2</a:t>
            </a:r>
          </a:p>
          <a:p>
            <a:pPr lvl="3"/>
            <a:r>
              <a:rPr lang="en-US" b="1" dirty="0">
                <a:solidFill>
                  <a:srgbClr val="FF0000"/>
                </a:solidFill>
              </a:rPr>
              <a:t>0 </a:t>
            </a:r>
            <a:r>
              <a:rPr lang="en-US" b="1" dirty="0" smtClean="0">
                <a:solidFill>
                  <a:srgbClr val="FF0000"/>
                </a:solidFill>
              </a:rPr>
              <a:t>SSs </a:t>
            </a:r>
            <a:r>
              <a:rPr lang="en-US" b="1" dirty="0">
                <a:solidFill>
                  <a:srgbClr val="FF0000"/>
                </a:solidFill>
              </a:rPr>
              <a:t>on the link </a:t>
            </a:r>
            <a:r>
              <a:rPr lang="en-US" b="1" dirty="0" smtClean="0">
                <a:solidFill>
                  <a:srgbClr val="FF0000"/>
                </a:solidFill>
              </a:rPr>
              <a:t>1; 2 SSs </a:t>
            </a:r>
            <a:r>
              <a:rPr lang="en-US" b="1" dirty="0">
                <a:solidFill>
                  <a:srgbClr val="FF0000"/>
                </a:solidFill>
              </a:rPr>
              <a:t>on the link 2.</a:t>
            </a:r>
          </a:p>
          <a:p>
            <a:pPr lvl="1"/>
            <a:endParaRPr lang="en-US" dirty="0" smtClean="0">
              <a:solidFill>
                <a:srgbClr val="FF0000"/>
              </a:solidFill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685800" y="2362200"/>
            <a:ext cx="7858125" cy="16764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685800" y="4038600"/>
            <a:ext cx="7858125" cy="23622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501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A2D25672F2F5D4AA9AE255D69FED637" ma:contentTypeVersion="1" ma:contentTypeDescription="Create a new document." ma:contentTypeScope="" ma:versionID="4956819f99e8db43e2a2111e3b300df8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2d2ab0423195891a282ae33591addde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E42FB28-4175-4352-A1B1-A428BA28D5C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95DB7F03-E2F4-4208-8217-CF5CB1C8F085}">
  <ds:schemaRefs>
    <ds:schemaRef ds:uri="http://schemas.microsoft.com/office/infopath/2007/PartnerControls"/>
    <ds:schemaRef ds:uri="http://schemas.microsoft.com/office/2006/documentManagement/types"/>
    <ds:schemaRef ds:uri="http://purl.org/dc/dcmitype/"/>
    <ds:schemaRef ds:uri="http://purl.org/dc/elements/1.1/"/>
    <ds:schemaRef ds:uri="http://www.w3.org/XML/1998/namespace"/>
    <ds:schemaRef ds:uri="http://schemas.microsoft.com/office/2006/metadata/properties"/>
    <ds:schemaRef ds:uri="http://schemas.openxmlformats.org/package/2006/metadata/core-properties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FCA7BDBA-0428-497A-823E-604947E2874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112426</TotalTime>
  <Words>1209</Words>
  <Application>Microsoft Office PowerPoint</Application>
  <PresentationFormat>On-screen Show (4:3)</PresentationFormat>
  <Paragraphs>130</Paragraphs>
  <Slides>14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 Unicode MS</vt:lpstr>
      <vt:lpstr>Arial</vt:lpstr>
      <vt:lpstr>Times New Roman</vt:lpstr>
      <vt:lpstr>802-11-Submission</vt:lpstr>
      <vt:lpstr>Document</vt:lpstr>
      <vt:lpstr>Multi-link Spatial Multiplexing</vt:lpstr>
      <vt:lpstr>Recap: Enhanced single-radio MLD</vt:lpstr>
      <vt:lpstr>Motivation</vt:lpstr>
      <vt:lpstr>Multi-link Spatial Multiplexing:  Receive Chains Switching </vt:lpstr>
      <vt:lpstr>Multi-link Spatial Multiplexing:  Receive Chains Switching </vt:lpstr>
      <vt:lpstr>Multi-link Spatial Multiplexing:  Transmit Chains Switching </vt:lpstr>
      <vt:lpstr>Multi-link Spatial Multiplexing:  Transmit Chains Switching </vt:lpstr>
      <vt:lpstr>Capability Signaling for  Multi-link Spatial Multiplexing</vt:lpstr>
      <vt:lpstr>Capability Signaling for  Multi-link Spatial Multiplexing</vt:lpstr>
      <vt:lpstr>Capability Signaling for  Multi-link Spatial Multiplexing</vt:lpstr>
      <vt:lpstr>Capability Signaling for  Multi-link Spatial Multiplexing</vt:lpstr>
      <vt:lpstr>Conclusion</vt:lpstr>
      <vt:lpstr>References</vt:lpstr>
      <vt:lpstr>Straw Poll 1</vt:lpstr>
    </vt:vector>
  </TitlesOfParts>
  <Company>AT&amp;T Labs Research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Ron Porat</dc:creator>
  <cp:lastModifiedBy>Yongho Seok</cp:lastModifiedBy>
  <cp:revision>1744</cp:revision>
  <cp:lastPrinted>1998-02-10T13:28:06Z</cp:lastPrinted>
  <dcterms:created xsi:type="dcterms:W3CDTF">2007-05-21T21:00:37Z</dcterms:created>
  <dcterms:modified xsi:type="dcterms:W3CDTF">2020-07-02T16:46:39Z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0x0101009A2D25672F2F5D4AA9AE255D69FED637</vt:lpwstr>
  </property>
</Properties>
</file>