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4" r:id="rId3"/>
    <p:sldId id="298" r:id="rId4"/>
    <p:sldId id="296" r:id="rId5"/>
    <p:sldId id="283" r:id="rId6"/>
    <p:sldId id="265" r:id="rId7"/>
    <p:sldId id="273" r:id="rId8"/>
    <p:sldId id="295" r:id="rId9"/>
    <p:sldId id="297" r:id="rId10"/>
    <p:sldId id="423" r:id="rId11"/>
    <p:sldId id="289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4" clrIdx="0">
    <p:extLst>
      <p:ext uri="{19B8F6BF-5375-455C-9EA6-DF929625EA0E}">
        <p15:presenceInfo xmlns:p15="http://schemas.microsoft.com/office/powerpoint/2012/main" userId="S-1-5-21-725345543-602162358-527237240-2944557" providerId="AD"/>
      </p:ext>
    </p:extLst>
  </p:cmAuthor>
  <p:cmAuthor id="2" name="Das, Dibakar" initials="DD" lastIdx="1" clrIdx="1">
    <p:extLst>
      <p:ext uri="{19B8F6BF-5375-455C-9EA6-DF929625EA0E}">
        <p15:presenceInfo xmlns:p15="http://schemas.microsoft.com/office/powerpoint/2012/main" userId="S::dibakar.das@intel.com::5555b401-5ad5-4206-a20e-01f22605f8f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88306" autoAdjust="0"/>
  </p:normalViewPr>
  <p:slideViewPr>
    <p:cSldViewPr>
      <p:cViewPr varScale="1">
        <p:scale>
          <a:sx n="59" d="100"/>
          <a:sy n="59" d="100"/>
        </p:scale>
        <p:origin x="1524" y="5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787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Dibakar Das etal, Intel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802.11-20/871r0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 Triggered P2P for 11be Release 1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2019-08-23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305E0AA6-6879-4A21-8AAB-3E4E9E0108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498584"/>
              </p:ext>
            </p:extLst>
          </p:nvPr>
        </p:nvGraphicFramePr>
        <p:xfrm>
          <a:off x="304800" y="2468563"/>
          <a:ext cx="8731250" cy="3784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8" name="Document" r:id="rId4" imgW="10439485" imgH="4534400" progId="Word.Document.8">
                  <p:embed/>
                </p:oleObj>
              </mc:Choice>
              <mc:Fallback>
                <p:oleObj name="Document" r:id="rId4" imgW="10439485" imgH="45344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468563"/>
                        <a:ext cx="8731250" cy="3784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altLang="zh-CN"/>
              <a:t>Dibakar Das etal, Intel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>
            <a:off x="906387" y="5071682"/>
            <a:ext cx="646596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either AP or the </a:t>
            </a:r>
            <a:r>
              <a:rPr lang="en-US" sz="1600" dirty="0" err="1"/>
              <a:t>DiL</a:t>
            </a:r>
            <a:r>
              <a:rPr lang="en-US" sz="1600" dirty="0"/>
              <a:t> STA wins a TXOP for </a:t>
            </a:r>
            <a:r>
              <a:rPr lang="en-US" sz="1600" dirty="0" err="1"/>
              <a:t>DiL</a:t>
            </a:r>
            <a:r>
              <a:rPr lang="en-US" sz="1600" dirty="0"/>
              <a:t> transmissions when both contend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serve more than just one </a:t>
            </a:r>
            <a:r>
              <a:rPr lang="en-US" sz="1600" dirty="0" err="1"/>
              <a:t>DiL</a:t>
            </a:r>
            <a:r>
              <a:rPr lang="en-US" sz="1600" dirty="0"/>
              <a:t> STA  in a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D7670-EAFD-4C04-A5B2-806104C5E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Triggered P2P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ECBFE-164E-47BE-A248-D5EB5A2A18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563688"/>
            <a:ext cx="7770813" cy="53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1800" dirty="0"/>
              <a:t>AP transmits a TF allocating </a:t>
            </a:r>
            <a:r>
              <a:rPr lang="en-US" sz="1800" u="sng" dirty="0"/>
              <a:t>remaining</a:t>
            </a:r>
            <a:r>
              <a:rPr lang="en-US" sz="1800" dirty="0"/>
              <a:t> portion of TXOP to STA.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Special signaling needed; may be a bit.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Peer STA responds with Ack (in TB PPDU) if it wants to use the allocation.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Peer STA uses the allocation for any purpose including peer-to-peer communication. </a:t>
            </a:r>
          </a:p>
          <a:p>
            <a:pPr marL="0" indent="0"/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8E0DCF-64EB-45F2-9071-766AB76D0E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74FEC-7072-4625-999E-00FC5356486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A6F0691-9BC5-4F19-B1DB-134C7BE096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C8FF935-4C51-4FC4-9920-F56231E57596}"/>
              </a:ext>
            </a:extLst>
          </p:cNvPr>
          <p:cNvCxnSpPr/>
          <p:nvPr/>
        </p:nvCxnSpPr>
        <p:spPr bwMode="auto">
          <a:xfrm>
            <a:off x="614757" y="6033670"/>
            <a:ext cx="76200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2BF8F524-A014-424A-BD2D-C6C9C78BF20B}"/>
              </a:ext>
            </a:extLst>
          </p:cNvPr>
          <p:cNvSpPr/>
          <p:nvPr/>
        </p:nvSpPr>
        <p:spPr bwMode="auto">
          <a:xfrm>
            <a:off x="3276600" y="5195478"/>
            <a:ext cx="711049" cy="838190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TF from AP for P2P (Allocate T1) 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87663D5-6796-4D64-A36B-4019457BCC7F}"/>
              </a:ext>
            </a:extLst>
          </p:cNvPr>
          <p:cNvSpPr/>
          <p:nvPr/>
        </p:nvSpPr>
        <p:spPr bwMode="auto">
          <a:xfrm>
            <a:off x="4214012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Ack from peer STA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FE233AC-1F31-40C6-98F4-23125F57800E}"/>
              </a:ext>
            </a:extLst>
          </p:cNvPr>
          <p:cNvSpPr/>
          <p:nvPr/>
        </p:nvSpPr>
        <p:spPr bwMode="auto">
          <a:xfrm>
            <a:off x="5151424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Data from peer STA to other peer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936DE2D-A41E-4F11-9915-7947C29CFB15}"/>
              </a:ext>
            </a:extLst>
          </p:cNvPr>
          <p:cNvSpPr/>
          <p:nvPr/>
        </p:nvSpPr>
        <p:spPr bwMode="auto">
          <a:xfrm>
            <a:off x="6105664" y="5195472"/>
            <a:ext cx="727877" cy="838198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000" dirty="0"/>
              <a:t>Ack to peer STA from other peer</a:t>
            </a:r>
            <a:endParaRPr kumimoji="0" lang="en-US" sz="1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D1A56A06-6DB4-4E73-B532-A8543840B195}"/>
              </a:ext>
            </a:extLst>
          </p:cNvPr>
          <p:cNvCxnSpPr/>
          <p:nvPr/>
        </p:nvCxnSpPr>
        <p:spPr bwMode="auto">
          <a:xfrm>
            <a:off x="4214012" y="6262275"/>
            <a:ext cx="26098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0D102DA0-DFC0-4B47-94B9-98D68D199D93}"/>
              </a:ext>
            </a:extLst>
          </p:cNvPr>
          <p:cNvSpPr txBox="1"/>
          <p:nvPr/>
        </p:nvSpPr>
        <p:spPr>
          <a:xfrm>
            <a:off x="5252309" y="6183837"/>
            <a:ext cx="526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T1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63FF784D-B9B6-4C40-8E61-8E0D3211CCA5}"/>
              </a:ext>
            </a:extLst>
          </p:cNvPr>
          <p:cNvCxnSpPr>
            <a:cxnSpLocks/>
          </p:cNvCxnSpPr>
          <p:nvPr/>
        </p:nvCxnSpPr>
        <p:spPr bwMode="auto">
          <a:xfrm>
            <a:off x="1377551" y="4966870"/>
            <a:ext cx="545599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5CECB133-3488-4A49-BD7C-92F0B51EBAD3}"/>
              </a:ext>
            </a:extLst>
          </p:cNvPr>
          <p:cNvSpPr txBox="1"/>
          <p:nvPr/>
        </p:nvSpPr>
        <p:spPr>
          <a:xfrm>
            <a:off x="2856685" y="4545541"/>
            <a:ext cx="27146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TXOP owned by AP</a:t>
            </a:r>
          </a:p>
        </p:txBody>
      </p:sp>
    </p:spTree>
    <p:extLst>
      <p:ext uri="{BB962C8B-B14F-4D97-AF65-F5344CB8AC3E}">
        <p14:creationId xmlns:p14="http://schemas.microsoft.com/office/powerpoint/2010/main" val="58188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11-18-1481-01-0eht-</a:t>
            </a:r>
            <a:r>
              <a:rPr lang="en-US" dirty="0"/>
              <a:t>technology-for-EHT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11-18-2009-06-0rta-rta-report-draft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22595</TotalTime>
  <Words>725</Words>
  <Application>Microsoft Office PowerPoint</Application>
  <PresentationFormat>On-screen Show (4:3)</PresentationFormat>
  <Paragraphs>147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Times New Roman</vt:lpstr>
      <vt:lpstr>Wingdings</vt:lpstr>
      <vt:lpstr>Office Theme</vt:lpstr>
      <vt:lpstr>Microsoft Word 97 - 2003 Document</vt:lpstr>
      <vt:lpstr> Triggered P2P for 11be Release 1</vt:lpstr>
      <vt:lpstr>Abstract</vt:lpstr>
      <vt:lpstr>Introduction </vt:lpstr>
      <vt:lpstr>Trigger based DiL sequence benefits</vt:lpstr>
      <vt:lpstr>Possible Topologies</vt:lpstr>
      <vt:lpstr>Basic Triggered P2P sequence</vt:lpstr>
      <vt:lpstr>Summary</vt:lpstr>
      <vt:lpstr>References</vt:lpstr>
      <vt:lpstr>Backup slides</vt:lpstr>
      <vt:lpstr>1117r1: Direct Link issues with 11ax amendments</vt:lpstr>
      <vt:lpstr>Motivation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Das, Dibakar</dc:creator>
  <cp:keywords>CTPClassification=CTP_NT</cp:keywords>
  <cp:lastModifiedBy>Das, Dibakar</cp:lastModifiedBy>
  <cp:revision>220</cp:revision>
  <cp:lastPrinted>1601-01-01T00:00:00Z</cp:lastPrinted>
  <dcterms:created xsi:type="dcterms:W3CDTF">2019-08-23T19:13:53Z</dcterms:created>
  <dcterms:modified xsi:type="dcterms:W3CDTF">2020-06-08T14:47:50Z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1060485e-187d-4252-b7ac-fb28ae538b35</vt:lpwstr>
  </property>
  <property fmtid="{D5CDD505-2E9C-101B-9397-08002B2CF9AE}" pid="3" name="CTP_TimeStamp">
    <vt:lpwstr>2020-06-08 14:47:50Z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