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362" autoAdjust="0"/>
  </p:normalViewPr>
  <p:slideViewPr>
    <p:cSldViewPr>
      <p:cViewPr varScale="1">
        <p:scale>
          <a:sx n="79" d="100"/>
          <a:sy n="79" d="100"/>
        </p:scale>
        <p:origin x="6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20/0866r0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3B11.8A3302D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GCMP for 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3CA1433-205A-424A-9412-3DABF93C1E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823077"/>
              </p:ext>
            </p:extLst>
          </p:nvPr>
        </p:nvGraphicFramePr>
        <p:xfrm>
          <a:off x="1828800" y="3244850"/>
          <a:ext cx="772477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318618" imgH="2043937" progId="Word.Document.8">
                  <p:embed/>
                </p:oleObj>
              </mc:Choice>
              <mc:Fallback>
                <p:oleObj name="Document" r:id="rId4" imgW="8318618" imgH="2043937" progId="Word.Document.8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3135375-FE2C-4471-AA77-3C4EFB93FA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44850"/>
                        <a:ext cx="7724775" cy="1901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F39A-EAB4-42FC-860A-35157042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0A3CF-6C9D-4EB6-A0DD-C264E4F5A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GCMP-256 is used when 192-bit security is needed. It is stronger than CCMP-128 which is considered 128-bit security.</a:t>
            </a:r>
            <a:endParaRPr lang="en-US" altLang="en-US" sz="1200" b="0" dirty="0">
              <a:solidFill>
                <a:schemeClr val="tx1"/>
              </a:solidFill>
              <a:latin typeface="+mj-lt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If stringer security is needed, then naturally you need 192-bit security =&gt; GCMP-256</a:t>
            </a:r>
            <a:endParaRPr lang="en-US" altLang="en-US" sz="1200" b="0" dirty="0">
              <a:solidFill>
                <a:schemeClr val="tx1"/>
              </a:solidFill>
              <a:latin typeface="+mj-lt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en-US" sz="2000" b="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GCMP-256 is recommended over CCMP-256 because HW wise GCMP-256 is faster than CCMP-256.</a:t>
            </a:r>
            <a:endParaRPr lang="en-US" altLang="en-US" sz="1200" b="0" dirty="0">
              <a:solidFill>
                <a:schemeClr val="tx1"/>
              </a:solidFill>
              <a:latin typeface="+mj-lt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en-US" sz="2000" b="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In CCMP the MIC calculation part is based on an “AES-256 chain”, i.e. the AES-256 output over 128 bits serves as an input for the AES-256 calculation over the following 128 bits.</a:t>
            </a:r>
            <a:endParaRPr lang="en-US" altLang="en-US" sz="1200" b="0" dirty="0">
              <a:solidFill>
                <a:schemeClr val="tx1"/>
              </a:solidFill>
              <a:latin typeface="+mj-lt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GCMP is doing the same, but instead of AES-256 it uses </a:t>
            </a:r>
            <a:r>
              <a:rPr lang="en-US" altLang="en-US" sz="2000" b="0" dirty="0" err="1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MultH</a:t>
            </a: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 function, which is much faster (AES-256 calc takes ~7 clock cycles while </a:t>
            </a:r>
            <a:r>
              <a:rPr lang="en-US" altLang="en-US" sz="2000" b="0" dirty="0" err="1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MultH</a:t>
            </a:r>
            <a:r>
              <a:rPr lang="en-US" altLang="en-US" sz="20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 calc takes ~4).</a:t>
            </a:r>
            <a:endParaRPr lang="en-US" altLang="en-US" sz="1200" b="0" dirty="0">
              <a:solidFill>
                <a:schemeClr val="tx1"/>
              </a:solidFill>
              <a:latin typeface="+mj-lt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en-US" sz="2000" b="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Due to the above, it is much easier to reach higher throughput with GCMP.</a:t>
            </a:r>
            <a:endParaRPr lang="en-US" altLang="en-US" sz="1200" dirty="0">
              <a:solidFill>
                <a:schemeClr val="tx1"/>
              </a:solidFill>
              <a:latin typeface="+mj-lt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3600" b="0" dirty="0">
              <a:solidFill>
                <a:schemeClr val="tx1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BD2F0-067F-45E4-A043-07F67F7021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F051F-70C6-4C13-8D5C-74A4ED0E94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AAE27B-003A-4E0E-A784-88D8B3710A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75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B4A1E9-F531-4142-8D21-B7855C8F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GCMP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E64E1-835A-4F22-B337-5F023474A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00099-FF10-4D61-87DE-F1FD06459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15AD24-31DD-46DA-9109-5B26DA04E0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2050" name="Picture 1">
            <a:extLst>
              <a:ext uri="{FF2B5EF4-FFF2-40B4-BE49-F238E27FC236}">
                <a16:creationId xmlns:a16="http://schemas.microsoft.com/office/drawing/2014/main" id="{51C4AB39-0DBA-429D-8991-3B2EB40B0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563" y="4126754"/>
            <a:ext cx="7348271" cy="184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2C67DC45-9B62-40C8-ADC9-A3098BA7D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099" y="1671281"/>
            <a:ext cx="6502190" cy="239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4F43A86D-510D-4B26-8989-477D87B2D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58213"/>
            <a:ext cx="21755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bmk="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CCMP MIC calculation sub-block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61B9A3A-515A-44F9-B7D0-9C8D1EEB8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196" y="6049088"/>
            <a:ext cx="218200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bmk="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GCMP MIC calculation sub-block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3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1558E-4E98-4995-B8B0-ED3CC7DAC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D0D14-C92D-4F99-BEF6-A01C81BD6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11be SFD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EHT RSNA STA shall support GCMP-256?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323A0-E76E-49B7-968B-111F3FBC3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4F7BC-A824-4AF9-8310-4D3BAD5225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38984A-9FBF-4298-BB1E-9E8ED43FA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44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32692</TotalTime>
  <Words>227</Words>
  <Application>Microsoft Office PowerPoint</Application>
  <PresentationFormat>Widescreen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Microsoft Word 97 - 2003 Document</vt:lpstr>
      <vt:lpstr>GCMP for 11be</vt:lpstr>
      <vt:lpstr>GCMP</vt:lpstr>
      <vt:lpstr>GCMP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Laurent Cariou</cp:lastModifiedBy>
  <cp:revision>419</cp:revision>
  <cp:lastPrinted>1601-01-01T00:00:00Z</cp:lastPrinted>
  <dcterms:created xsi:type="dcterms:W3CDTF">2019-10-14T21:51:06Z</dcterms:created>
  <dcterms:modified xsi:type="dcterms:W3CDTF">2020-07-08T15:55:06Z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0910f748-dd78-48b8-8d24-cf21407e66a0</vt:lpwstr>
  </property>
  <property fmtid="{D5CDD505-2E9C-101B-9397-08002B2CF9AE}" pid="3" name="CTP_TimeStamp">
    <vt:lpwstr>2020-07-08 15:55:06Z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