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56" r:id="rId5"/>
    <p:sldId id="257" r:id="rId6"/>
    <p:sldId id="265" r:id="rId7"/>
    <p:sldId id="266" r:id="rId8"/>
    <p:sldId id="368" r:id="rId9"/>
    <p:sldId id="268" r:id="rId10"/>
    <p:sldId id="280" r:id="rId11"/>
    <p:sldId id="334" r:id="rId12"/>
    <p:sldId id="367" r:id="rId13"/>
    <p:sldId id="321" r:id="rId14"/>
    <p:sldId id="27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B2FD60-DBF9-44F6-974C-F8CD652D8C95}" v="5" dt="2020-06-23T02:06:59.4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p:cViewPr varScale="1">
        <p:scale>
          <a:sx n="79" d="100"/>
          <a:sy n="79" d="100"/>
        </p:scale>
        <p:origin x="88" y="67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userId="3766db8f-7892-44ce-ae9b-8fce39950acf" providerId="ADAL" clId="{2B54511D-548C-4B15-AAE8-AA2E95BB3106}"/>
    <pc:docChg chg="modSld">
      <pc:chgData name="Joseph" userId="3766db8f-7892-44ce-ae9b-8fce39950acf" providerId="ADAL" clId="{2B54511D-548C-4B15-AAE8-AA2E95BB3106}" dt="2020-06-09T13:22:07.453" v="0" actId="20577"/>
      <pc:docMkLst>
        <pc:docMk/>
      </pc:docMkLst>
      <pc:sldChg chg="modSp mod">
        <pc:chgData name="Joseph" userId="3766db8f-7892-44ce-ae9b-8fce39950acf" providerId="ADAL" clId="{2B54511D-548C-4B15-AAE8-AA2E95BB3106}" dt="2020-06-09T13:22:07.453" v="0" actId="20577"/>
        <pc:sldMkLst>
          <pc:docMk/>
          <pc:sldMk cId="884494122" sldId="274"/>
        </pc:sldMkLst>
        <pc:spChg chg="mod">
          <ac:chgData name="Joseph" userId="3766db8f-7892-44ce-ae9b-8fce39950acf" providerId="ADAL" clId="{2B54511D-548C-4B15-AAE8-AA2E95BB3106}" dt="2020-06-09T13:22:07.453" v="0" actId="20577"/>
          <ac:spMkLst>
            <pc:docMk/>
            <pc:sldMk cId="884494122" sldId="274"/>
            <ac:spMk id="37891" creationId="{00000000-0000-0000-0000-000000000000}"/>
          </ac:spMkLst>
        </pc:spChg>
      </pc:sldChg>
    </pc:docChg>
  </pc:docChgLst>
  <pc:docChgLst>
    <pc:chgData name="Joseph Levy" userId="3766db8f-7892-44ce-ae9b-8fce39950acf" providerId="ADAL" clId="{DAB2FD60-DBF9-44F6-974C-F8CD652D8C95}"/>
    <pc:docChg chg="undo custSel modSld modMainMaster">
      <pc:chgData name="Joseph Levy" userId="3766db8f-7892-44ce-ae9b-8fce39950acf" providerId="ADAL" clId="{DAB2FD60-DBF9-44F6-974C-F8CD652D8C95}" dt="2020-06-23T02:06:59.442" v="255"/>
      <pc:docMkLst>
        <pc:docMk/>
      </pc:docMkLst>
      <pc:sldChg chg="modSp mod">
        <pc:chgData name="Joseph Levy" userId="3766db8f-7892-44ce-ae9b-8fce39950acf" providerId="ADAL" clId="{DAB2FD60-DBF9-44F6-974C-F8CD652D8C95}" dt="2020-06-22T15:59:33.166" v="186" actId="14100"/>
        <pc:sldMkLst>
          <pc:docMk/>
          <pc:sldMk cId="3512326192" sldId="265"/>
        </pc:sldMkLst>
        <pc:spChg chg="mod">
          <ac:chgData name="Joseph Levy" userId="3766db8f-7892-44ce-ae9b-8fce39950acf" providerId="ADAL" clId="{DAB2FD60-DBF9-44F6-974C-F8CD652D8C95}" dt="2020-06-22T15:59:24.947" v="184" actId="14100"/>
          <ac:spMkLst>
            <pc:docMk/>
            <pc:sldMk cId="3512326192" sldId="265"/>
            <ac:spMk id="10242" creationId="{00000000-0000-0000-0000-000000000000}"/>
          </ac:spMkLst>
        </pc:spChg>
        <pc:spChg chg="mod">
          <ac:chgData name="Joseph Levy" userId="3766db8f-7892-44ce-ae9b-8fce39950acf" providerId="ADAL" clId="{DAB2FD60-DBF9-44F6-974C-F8CD652D8C95}" dt="2020-06-22T15:59:33.166" v="186" actId="14100"/>
          <ac:spMkLst>
            <pc:docMk/>
            <pc:sldMk cId="3512326192" sldId="265"/>
            <ac:spMk id="10243" creationId="{00000000-0000-0000-0000-000000000000}"/>
          </ac:spMkLst>
        </pc:spChg>
      </pc:sldChg>
      <pc:sldChg chg="modSp">
        <pc:chgData name="Joseph Levy" userId="3766db8f-7892-44ce-ae9b-8fce39950acf" providerId="ADAL" clId="{DAB2FD60-DBF9-44F6-974C-F8CD652D8C95}" dt="2020-06-23T02:06:59.442" v="255"/>
        <pc:sldMkLst>
          <pc:docMk/>
          <pc:sldMk cId="2555810336" sldId="266"/>
        </pc:sldMkLst>
        <pc:spChg chg="mod">
          <ac:chgData name="Joseph Levy" userId="3766db8f-7892-44ce-ae9b-8fce39950acf" providerId="ADAL" clId="{DAB2FD60-DBF9-44F6-974C-F8CD652D8C95}" dt="2020-06-23T02:06:59.442" v="255"/>
          <ac:spMkLst>
            <pc:docMk/>
            <pc:sldMk cId="2555810336" sldId="266"/>
            <ac:spMk id="20483" creationId="{00000000-0000-0000-0000-000000000000}"/>
          </ac:spMkLst>
        </pc:spChg>
      </pc:sldChg>
      <pc:sldChg chg="modSp mod">
        <pc:chgData name="Joseph Levy" userId="3766db8f-7892-44ce-ae9b-8fce39950acf" providerId="ADAL" clId="{DAB2FD60-DBF9-44F6-974C-F8CD652D8C95}" dt="2020-06-23T02:05:04.280" v="254" actId="403"/>
        <pc:sldMkLst>
          <pc:docMk/>
          <pc:sldMk cId="884494122" sldId="274"/>
        </pc:sldMkLst>
        <pc:spChg chg="mod">
          <ac:chgData name="Joseph Levy" userId="3766db8f-7892-44ce-ae9b-8fce39950acf" providerId="ADAL" clId="{DAB2FD60-DBF9-44F6-974C-F8CD652D8C95}" dt="2020-06-23T02:05:04.280" v="254" actId="403"/>
          <ac:spMkLst>
            <pc:docMk/>
            <pc:sldMk cId="884494122" sldId="274"/>
            <ac:spMk id="37891" creationId="{00000000-0000-0000-0000-000000000000}"/>
          </ac:spMkLst>
        </pc:spChg>
      </pc:sldChg>
      <pc:sldChg chg="modSp mod">
        <pc:chgData name="Joseph Levy" userId="3766db8f-7892-44ce-ae9b-8fce39950acf" providerId="ADAL" clId="{DAB2FD60-DBF9-44F6-974C-F8CD652D8C95}" dt="2020-06-22T16:07:18.729" v="251" actId="113"/>
        <pc:sldMkLst>
          <pc:docMk/>
          <pc:sldMk cId="1419489285" sldId="321"/>
        </pc:sldMkLst>
        <pc:spChg chg="mod">
          <ac:chgData name="Joseph Levy" userId="3766db8f-7892-44ce-ae9b-8fce39950acf" providerId="ADAL" clId="{DAB2FD60-DBF9-44F6-974C-F8CD652D8C95}" dt="2020-06-22T16:07:18.729" v="251" actId="113"/>
          <ac:spMkLst>
            <pc:docMk/>
            <pc:sldMk cId="1419489285" sldId="321"/>
            <ac:spMk id="3" creationId="{00000000-0000-0000-0000-000000000000}"/>
          </ac:spMkLst>
        </pc:spChg>
      </pc:sldChg>
      <pc:sldChg chg="modSp mod">
        <pc:chgData name="Joseph Levy" userId="3766db8f-7892-44ce-ae9b-8fce39950acf" providerId="ADAL" clId="{DAB2FD60-DBF9-44F6-974C-F8CD652D8C95}" dt="2020-06-22T16:03:56.902" v="222" actId="20577"/>
        <pc:sldMkLst>
          <pc:docMk/>
          <pc:sldMk cId="1628029021" sldId="334"/>
        </pc:sldMkLst>
        <pc:spChg chg="mod">
          <ac:chgData name="Joseph Levy" userId="3766db8f-7892-44ce-ae9b-8fce39950acf" providerId="ADAL" clId="{DAB2FD60-DBF9-44F6-974C-F8CD652D8C95}" dt="2020-06-22T16:03:56.902" v="222" actId="20577"/>
          <ac:spMkLst>
            <pc:docMk/>
            <pc:sldMk cId="1628029021" sldId="334"/>
            <ac:spMk id="3" creationId="{00000000-0000-0000-0000-000000000000}"/>
          </ac:spMkLst>
        </pc:spChg>
      </pc:sldChg>
      <pc:sldMasterChg chg="modSp mod">
        <pc:chgData name="Joseph Levy" userId="3766db8f-7892-44ce-ae9b-8fce39950acf" providerId="ADAL" clId="{DAB2FD60-DBF9-44F6-974C-F8CD652D8C95}" dt="2020-06-22T15:56:21.198" v="1" actId="6549"/>
        <pc:sldMasterMkLst>
          <pc:docMk/>
          <pc:sldMasterMk cId="0" sldId="2147483648"/>
        </pc:sldMasterMkLst>
        <pc:spChg chg="mod">
          <ac:chgData name="Joseph Levy" userId="3766db8f-7892-44ce-ae9b-8fce39950acf" providerId="ADAL" clId="{DAB2FD60-DBF9-44F6-974C-F8CD652D8C95}" dt="2020-06-22T15:56:21.198" v="1" actId="6549"/>
          <ac:spMkLst>
            <pc:docMk/>
            <pc:sldMasterMk cId="0" sldId="2147483648"/>
            <ac:spMk id="10" creationId="{00000000-0000-0000-0000-000000000000}"/>
          </ac:spMkLst>
        </pc:spChg>
      </pc:sldMasterChg>
    </pc:docChg>
  </pc:docChgLst>
  <pc:docChgLst>
    <pc:chgData name="Joseph Levy" userId="3766db8f-7892-44ce-ae9b-8fce39950acf" providerId="ADAL" clId="{2B54511D-548C-4B15-AAE8-AA2E95BB3106}"/>
    <pc:docChg chg="undo custSel modSld modMainMaster">
      <pc:chgData name="Joseph Levy" userId="3766db8f-7892-44ce-ae9b-8fce39950acf" providerId="ADAL" clId="{2B54511D-548C-4B15-AAE8-AA2E95BB3106}" dt="2020-06-04T16:50:16.846" v="1247" actId="404"/>
      <pc:docMkLst>
        <pc:docMk/>
      </pc:docMkLst>
      <pc:sldChg chg="modSp mod">
        <pc:chgData name="Joseph Levy" userId="3766db8f-7892-44ce-ae9b-8fce39950acf" providerId="ADAL" clId="{2B54511D-548C-4B15-AAE8-AA2E95BB3106}" dt="2020-06-04T14:38:11.226" v="21" actId="6549"/>
        <pc:sldMkLst>
          <pc:docMk/>
          <pc:sldMk cId="0" sldId="257"/>
        </pc:sldMkLst>
        <pc:spChg chg="mod">
          <ac:chgData name="Joseph Levy" userId="3766db8f-7892-44ce-ae9b-8fce39950acf" providerId="ADAL" clId="{2B54511D-548C-4B15-AAE8-AA2E95BB3106}" dt="2020-06-04T14:38:11.226" v="21" actId="6549"/>
          <ac:spMkLst>
            <pc:docMk/>
            <pc:sldMk cId="0" sldId="257"/>
            <ac:spMk id="4098" creationId="{00000000-0000-0000-0000-000000000000}"/>
          </ac:spMkLst>
        </pc:spChg>
      </pc:sldChg>
      <pc:sldChg chg="modSp mod">
        <pc:chgData name="Joseph Levy" userId="3766db8f-7892-44ce-ae9b-8fce39950acf" providerId="ADAL" clId="{2B54511D-548C-4B15-AAE8-AA2E95BB3106}" dt="2020-06-04T14:41:31.758" v="100" actId="33524"/>
        <pc:sldMkLst>
          <pc:docMk/>
          <pc:sldMk cId="3512326192" sldId="265"/>
        </pc:sldMkLst>
        <pc:spChg chg="mod">
          <ac:chgData name="Joseph Levy" userId="3766db8f-7892-44ce-ae9b-8fce39950acf" providerId="ADAL" clId="{2B54511D-548C-4B15-AAE8-AA2E95BB3106}" dt="2020-06-04T14:41:31.758" v="100" actId="33524"/>
          <ac:spMkLst>
            <pc:docMk/>
            <pc:sldMk cId="3512326192" sldId="265"/>
            <ac:spMk id="10243" creationId="{00000000-0000-0000-0000-000000000000}"/>
          </ac:spMkLst>
        </pc:spChg>
      </pc:sldChg>
      <pc:sldChg chg="modSp mod">
        <pc:chgData name="Joseph Levy" userId="3766db8f-7892-44ce-ae9b-8fce39950acf" providerId="ADAL" clId="{2B54511D-548C-4B15-AAE8-AA2E95BB3106}" dt="2020-06-04T14:43:14.787" v="325" actId="6549"/>
        <pc:sldMkLst>
          <pc:docMk/>
          <pc:sldMk cId="2555810336" sldId="266"/>
        </pc:sldMkLst>
        <pc:spChg chg="mod">
          <ac:chgData name="Joseph Levy" userId="3766db8f-7892-44ce-ae9b-8fce39950acf" providerId="ADAL" clId="{2B54511D-548C-4B15-AAE8-AA2E95BB3106}" dt="2020-06-04T14:43:14.787" v="325" actId="6549"/>
          <ac:spMkLst>
            <pc:docMk/>
            <pc:sldMk cId="2555810336" sldId="266"/>
            <ac:spMk id="20483" creationId="{00000000-0000-0000-0000-000000000000}"/>
          </ac:spMkLst>
        </pc:spChg>
      </pc:sldChg>
      <pc:sldChg chg="modSp mod">
        <pc:chgData name="Joseph Levy" userId="3766db8f-7892-44ce-ae9b-8fce39950acf" providerId="ADAL" clId="{2B54511D-548C-4B15-AAE8-AA2E95BB3106}" dt="2020-06-04T16:50:16.846" v="1247" actId="404"/>
        <pc:sldMkLst>
          <pc:docMk/>
          <pc:sldMk cId="884494122" sldId="274"/>
        </pc:sldMkLst>
        <pc:spChg chg="mod">
          <ac:chgData name="Joseph Levy" userId="3766db8f-7892-44ce-ae9b-8fce39950acf" providerId="ADAL" clId="{2B54511D-548C-4B15-AAE8-AA2E95BB3106}" dt="2020-06-04T16:50:16.846" v="1247" actId="404"/>
          <ac:spMkLst>
            <pc:docMk/>
            <pc:sldMk cId="884494122" sldId="274"/>
            <ac:spMk id="37891" creationId="{00000000-0000-0000-0000-000000000000}"/>
          </ac:spMkLst>
        </pc:spChg>
      </pc:sldChg>
      <pc:sldChg chg="modSp mod">
        <pc:chgData name="Joseph Levy" userId="3766db8f-7892-44ce-ae9b-8fce39950acf" providerId="ADAL" clId="{2B54511D-548C-4B15-AAE8-AA2E95BB3106}" dt="2020-06-04T14:56:30.656" v="517" actId="6549"/>
        <pc:sldMkLst>
          <pc:docMk/>
          <pc:sldMk cId="1419489285" sldId="321"/>
        </pc:sldMkLst>
        <pc:spChg chg="mod">
          <ac:chgData name="Joseph Levy" userId="3766db8f-7892-44ce-ae9b-8fce39950acf" providerId="ADAL" clId="{2B54511D-548C-4B15-AAE8-AA2E95BB3106}" dt="2020-06-04T14:56:30.656" v="517" actId="6549"/>
          <ac:spMkLst>
            <pc:docMk/>
            <pc:sldMk cId="1419489285" sldId="321"/>
            <ac:spMk id="3" creationId="{00000000-0000-0000-0000-000000000000}"/>
          </ac:spMkLst>
        </pc:spChg>
      </pc:sldChg>
      <pc:sldChg chg="modSp mod">
        <pc:chgData name="Joseph Levy" userId="3766db8f-7892-44ce-ae9b-8fce39950acf" providerId="ADAL" clId="{2B54511D-548C-4B15-AAE8-AA2E95BB3106}" dt="2020-06-04T14:54:56.988" v="512" actId="20577"/>
        <pc:sldMkLst>
          <pc:docMk/>
          <pc:sldMk cId="2341275083" sldId="367"/>
        </pc:sldMkLst>
        <pc:spChg chg="mod">
          <ac:chgData name="Joseph Levy" userId="3766db8f-7892-44ce-ae9b-8fce39950acf" providerId="ADAL" clId="{2B54511D-548C-4B15-AAE8-AA2E95BB3106}" dt="2020-06-04T14:54:56.988" v="512" actId="20577"/>
          <ac:spMkLst>
            <pc:docMk/>
            <pc:sldMk cId="2341275083" sldId="367"/>
            <ac:spMk id="3" creationId="{00000000-0000-0000-0000-000000000000}"/>
          </ac:spMkLst>
        </pc:spChg>
      </pc:sldChg>
      <pc:sldMasterChg chg="modSp mod">
        <pc:chgData name="Joseph Levy" userId="3766db8f-7892-44ce-ae9b-8fce39950acf" providerId="ADAL" clId="{2B54511D-548C-4B15-AAE8-AA2E95BB3106}" dt="2020-06-04T14:37:24.840" v="7" actId="20577"/>
        <pc:sldMasterMkLst>
          <pc:docMk/>
          <pc:sldMasterMk cId="0" sldId="2147483648"/>
        </pc:sldMasterMkLst>
        <pc:spChg chg="mod">
          <ac:chgData name="Joseph Levy" userId="3766db8f-7892-44ce-ae9b-8fce39950acf" providerId="ADAL" clId="{2B54511D-548C-4B15-AAE8-AA2E95BB3106}" dt="2020-06-04T14:37:24.840" v="7"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6/22/2020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11</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June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June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June 2020</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June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June 2020</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June 2020</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June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June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802.11-20/0863r1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0/11-20-0013-02-AANI-draft-technical-report-on-interworking-between-3gpp-5g-network-wlan.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1.ieee802.org/802-nendica/"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5" Type="http://schemas.openxmlformats.org/officeDocument/2006/relationships/hyperlink" Target="https://mentor.ieee.org/802.11/dcn/19/11-19-1843-00-AANI-initial-technical-draft-report-on-interworking-between-3gpp-5g-network-and-wlan.docx" TargetMode="External"/><Relationship Id="rId4" Type="http://schemas.openxmlformats.org/officeDocument/2006/relationships/hyperlink" Target="https://mentor.ieee.org/802.11/dcn/19/11-19-2046-00-AANI-the-initial-technical-draft-report-on-interworking-between-3gpp-5g-network-network.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2019-06-23</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June 2020</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51815459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1026" name="Document" r:id="rId4" imgW="8245941" imgH="2844112" progId="Word.Document.8">
                  <p:embed/>
                </p:oleObj>
              </mc:Choice>
              <mc:Fallback>
                <p:oleObj name="Document" r:id="rId4" imgW="8245941" imgH="2844112" progId="Word.Document.8">
                  <p:embed/>
                  <p:pic>
                    <p:nvPicPr>
                      <p:cNvPr id="9"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457200" indent="-457200">
              <a:spcBef>
                <a:spcPts val="200"/>
              </a:spcBef>
              <a:buFont typeface="Arial" panose="020B0604020202020204" pitchFamily="34" charset="0"/>
              <a:buChar char="•"/>
              <a:defRPr/>
            </a:pPr>
            <a:r>
              <a:rPr lang="en-US" sz="3200" dirty="0">
                <a:hlinkClick r:id="rId2"/>
              </a:rPr>
              <a:t>11-20/0013r2</a:t>
            </a:r>
            <a:r>
              <a:rPr lang="en-US" sz="3200" dirty="0"/>
              <a:t> </a:t>
            </a:r>
            <a:r>
              <a:rPr lang="en-US" sz="3200" b="0" dirty="0"/>
              <a:t>“Draft technical report on interworking between 3GPP 5G network &amp; WLAN”, Hyun Seo OH (ETRI), et al.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June 2020</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it-IT" altLang="en-US" sz="2000" b="0" i="1" dirty="0"/>
              <a:t>802.11 WG Plenary Teleconferences:</a:t>
            </a:r>
          </a:p>
          <a:p>
            <a:r>
              <a:rPr lang="it-IT" altLang="en-US" sz="1800" b="0" i="1" dirty="0"/>
              <a:t>	13 July 2020 9am-11am EDT – </a:t>
            </a:r>
            <a:r>
              <a:rPr lang="it-IT" altLang="en-US" sz="1600" b="0" i="1" dirty="0"/>
              <a:t>Opening Plenary, including TGSG/SC status reports. </a:t>
            </a:r>
          </a:p>
          <a:p>
            <a:r>
              <a:rPr lang="it-IT" altLang="en-US" sz="1600" b="0" i="1" dirty="0"/>
              <a:t>	</a:t>
            </a:r>
            <a:r>
              <a:rPr lang="it-IT" altLang="en-US" sz="1800" b="0" i="1" dirty="0"/>
              <a:t>16 July 2020 9am-11am EDT </a:t>
            </a:r>
            <a:r>
              <a:rPr lang="it-IT" altLang="en-US" sz="1600" b="0" i="1" dirty="0"/>
              <a:t>– Closing Plenary, including motions.</a:t>
            </a:r>
          </a:p>
          <a:p>
            <a:r>
              <a:rPr lang="it-IT" altLang="en-US" sz="2000" dirty="0"/>
              <a:t>AANI SC Teleconference Plan:</a:t>
            </a:r>
          </a:p>
          <a:p>
            <a:r>
              <a:rPr lang="it-IT" altLang="en-US" sz="2000" dirty="0"/>
              <a:t>	6 July 2020 9am-10am EDT Teleconference goals:</a:t>
            </a:r>
          </a:p>
          <a:p>
            <a:pPr lvl="1">
              <a:buFont typeface="Arial" panose="020B0604020202020204" pitchFamily="34" charset="0"/>
              <a:buChar char="•"/>
            </a:pPr>
            <a:r>
              <a:rPr lang="it-IT" altLang="en-US" sz="1800" dirty="0"/>
              <a:t>Complete a draft report to share with the 802.11 WG durring the 13 July Opening Plenary.  </a:t>
            </a:r>
          </a:p>
          <a:p>
            <a:r>
              <a:rPr lang="it-IT" altLang="en-US" sz="2000" dirty="0"/>
              <a:t>	14 July 2020 9am-10am EDT Teleconference goals:</a:t>
            </a:r>
          </a:p>
          <a:p>
            <a:pPr lvl="1">
              <a:buFont typeface="Arial" panose="020B0604020202020204" pitchFamily="34" charset="0"/>
              <a:buChar char="•"/>
            </a:pPr>
            <a:r>
              <a:rPr lang="it-IT" altLang="en-US" sz="1800" dirty="0"/>
              <a:t>Based on discussion/comments at the 13 July Opening Plenary – update the report</a:t>
            </a:r>
          </a:p>
          <a:p>
            <a:pPr lvl="1">
              <a:buFont typeface="Arial" panose="020B0604020202020204" pitchFamily="34" charset="0"/>
              <a:buChar char="•"/>
            </a:pPr>
            <a:r>
              <a:rPr lang="it-IT" altLang="en-US" sz="1800" dirty="0"/>
              <a:t>Request 802.11 WG endorsment of the report at the 16 July Closing Plenary</a:t>
            </a:r>
          </a:p>
          <a:p>
            <a:pPr lvl="1">
              <a:buFont typeface="Arial" panose="020B0604020202020204" pitchFamily="34" charset="0"/>
              <a:buChar char="•"/>
            </a:pPr>
            <a:endParaRPr lang="it-IT" altLang="en-US" sz="1600" dirty="0"/>
          </a:p>
          <a:p>
            <a:r>
              <a:rPr lang="en-US" dirty="0"/>
              <a:t>The AANI SC is contribution driven, </a:t>
            </a:r>
            <a:r>
              <a:rPr lang="en-US" dirty="0">
                <a:highlight>
                  <a:srgbClr val="FFFF00"/>
                </a:highlight>
              </a:rPr>
              <a:t>contributions are requested</a:t>
            </a:r>
            <a:r>
              <a:rPr lang="en-US" dirty="0"/>
              <a:t>:</a:t>
            </a:r>
          </a:p>
          <a:p>
            <a:pPr marL="857250" lvl="1" indent="-457200">
              <a:buFont typeface="+mj-lt"/>
              <a:buAutoNum type="arabicPeriod"/>
            </a:pPr>
            <a:r>
              <a:rPr lang="en-US" dirty="0"/>
              <a:t>Contributions on 802.11 technical performance relative to IMT-2020 requirements</a:t>
            </a:r>
          </a:p>
          <a:p>
            <a:pPr marL="857250" lvl="1" indent="-457200">
              <a:buFont typeface="+mj-lt"/>
              <a:buAutoNum type="arabicPeriod"/>
            </a:pPr>
            <a:r>
              <a:rPr lang="en-US" dirty="0"/>
              <a:t>Contributions on interworking/integration of 802.11 with the 3GPP Next Generation System</a:t>
            </a:r>
          </a:p>
          <a:p>
            <a:pPr marL="857250" lvl="1" indent="-457200">
              <a:buFont typeface="+mj-lt"/>
              <a:buAutoNum type="arabicPeriod"/>
            </a:pPr>
            <a:r>
              <a:rPr lang="en-US" dirty="0"/>
              <a:t>In support of 802.1 Nendica </a:t>
            </a:r>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June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23 June 2020</a:t>
            </a:r>
          </a:p>
          <a:p>
            <a:pPr algn="ctr"/>
            <a:r>
              <a:rPr lang="en-GB" dirty="0"/>
              <a:t>  Teleconference</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June 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066800"/>
            <a:ext cx="10667999" cy="54086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on imat: Link TBS </a:t>
            </a:r>
          </a:p>
          <a:p>
            <a:pPr lvl="1" eaLnBrk="1" hangingPunct="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on straw polls</a:t>
            </a:r>
          </a:p>
          <a:p>
            <a:pPr lvl="1" eaLnBrk="1" hangingPunct="1"/>
            <a:r>
              <a:rPr lang="en-US" altLang="en-US" sz="2400" dirty="0"/>
              <a:t>Non-preannounced Motions are not in order during 802.11 teleconferences</a:t>
            </a:r>
          </a:p>
          <a:p>
            <a:pPr lvl="1" eaLnBrk="1" hangingPunct="1"/>
            <a:r>
              <a:rPr lang="en-US" altLang="en-US" sz="2400" dirty="0"/>
              <a:t>Motions with 10 days notice are allowed (please contact the Chair)</a:t>
            </a:r>
          </a:p>
          <a:p>
            <a:pPr lvl="1" eaLnBrk="1" hangingPunct="1"/>
            <a:r>
              <a:rPr lang="en-US" altLang="en-US" sz="2400" dirty="0"/>
              <a:t>	Anyone present can vote on preannounced motions</a:t>
            </a:r>
          </a:p>
          <a:p>
            <a:pPr lvl="1" eaLnBrk="1" hangingPunct="1"/>
            <a:r>
              <a:rPr lang="en-US" altLang="en-US" sz="2400" dirty="0"/>
              <a:t>	75% majority required to pass </a:t>
            </a:r>
          </a:p>
          <a:p>
            <a:r>
              <a:rPr lang="en-US" altLang="en-US" sz="2800" dirty="0"/>
              <a:t>Note this is a one-hour teleconference</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June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9200"/>
            <a:ext cx="10978036" cy="5256213"/>
          </a:xfrm>
        </p:spPr>
        <p:txBody>
          <a:bodyPr/>
          <a:lstStyle/>
          <a:p>
            <a:pPr marL="457200" indent="-457200">
              <a:spcBef>
                <a:spcPts val="200"/>
              </a:spcBef>
              <a:buFont typeface="+mj-lt"/>
              <a:buAutoNum type="arabicPeriod"/>
              <a:defRPr/>
            </a:pPr>
            <a:r>
              <a:rPr lang="en-US" altLang="en-US" dirty="0"/>
              <a:t>Call for Secretary</a:t>
            </a:r>
          </a:p>
          <a:p>
            <a:pPr marL="457200" indent="-457200">
              <a:spcBef>
                <a:spcPts val="200"/>
              </a:spcBef>
              <a:buFont typeface="Times New Roman" panose="02020603050405020304" pitchFamily="18" charset="0"/>
              <a:buAutoNum type="arabicPeriod"/>
              <a:defRPr/>
            </a:pPr>
            <a:r>
              <a:rPr lang="en-US" altLang="en-US"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dirty="0"/>
              <a:t>Background/Status</a:t>
            </a:r>
          </a:p>
          <a:p>
            <a:pPr marL="457200" indent="-457200">
              <a:spcBef>
                <a:spcPts val="200"/>
              </a:spcBef>
              <a:buFont typeface="Times New Roman" panose="02020603050405020304" pitchFamily="18" charset="0"/>
              <a:buAutoNum type="arabicPeriod"/>
              <a:defRPr/>
            </a:pPr>
            <a:r>
              <a:rPr lang="en-US" dirty="0"/>
              <a:t>Technical Discussion / Contributions</a:t>
            </a:r>
          </a:p>
          <a:p>
            <a:pPr marL="857250" lvl="1" indent="-457200">
              <a:spcBef>
                <a:spcPts val="200"/>
              </a:spcBef>
              <a:buFont typeface="Arial" panose="020B0604020202020204" pitchFamily="34" charset="0"/>
              <a:buChar char="•"/>
              <a:defRPr/>
            </a:pPr>
            <a:r>
              <a:rPr lang="en-GB" dirty="0"/>
              <a:t>On interworking between 3GPP 5G network &amp; WLAN </a:t>
            </a:r>
          </a:p>
          <a:p>
            <a:pPr marL="1257300" lvl="2" indent="-457200">
              <a:spcBef>
                <a:spcPts val="200"/>
              </a:spcBef>
              <a:buFont typeface="Arial" panose="020B0604020202020204" pitchFamily="34" charset="0"/>
              <a:buChar char="•"/>
              <a:defRPr/>
            </a:pPr>
            <a:r>
              <a:rPr lang="en-US" dirty="0"/>
              <a:t>11-20/0013r2 “Draft technical report on interworking between 3GPP 5G network &amp; WLAN”, Hyun Seo OH (ETRI), et al.</a:t>
            </a:r>
          </a:p>
          <a:p>
            <a:pPr marL="457200" indent="-457200">
              <a:spcBef>
                <a:spcPts val="200"/>
              </a:spcBef>
              <a:buFont typeface="+mj-lt"/>
              <a:buAutoNum type="arabicPeriod"/>
              <a:defRPr/>
            </a:pPr>
            <a:r>
              <a:rPr lang="en-US" altLang="en-US" dirty="0"/>
              <a:t>Future Sessions Planning</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June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June 2020</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5</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June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June 2020</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Reminder</a:t>
            </a:r>
            <a:endParaRPr lang="en-US" sz="2800" dirty="0"/>
          </a:p>
        </p:txBody>
      </p:sp>
      <p:sp>
        <p:nvSpPr>
          <p:cNvPr id="3" name="Content Placeholder 2"/>
          <p:cNvSpPr>
            <a:spLocks noGrp="1"/>
          </p:cNvSpPr>
          <p:nvPr>
            <p:ph idx="1"/>
          </p:nvPr>
        </p:nvSpPr>
        <p:spPr>
          <a:xfrm>
            <a:off x="665963" y="1599407"/>
            <a:ext cx="10959557" cy="2209800"/>
          </a:xfrm>
        </p:spPr>
        <p:txBody>
          <a:bodyPr/>
          <a:lstStyle/>
          <a:p>
            <a:pPr>
              <a:buFont typeface="Arial" panose="020B0604020202020204" pitchFamily="34" charset="0"/>
              <a:buChar char="•"/>
            </a:pPr>
            <a:r>
              <a:rPr lang="en-US" b="0" dirty="0"/>
              <a:t>All Nendica documents available at: </a:t>
            </a:r>
            <a:r>
              <a:rPr lang="en-US" b="0" dirty="0">
                <a:hlinkClick r:id="rId2"/>
              </a:rPr>
              <a:t>https://mentor.ieee.org/802.1/documents</a:t>
            </a:r>
            <a:endParaRPr lang="en-US" b="0" dirty="0"/>
          </a:p>
          <a:p>
            <a:pPr>
              <a:buFont typeface="Arial" panose="020B0604020202020204" pitchFamily="34" charset="0"/>
              <a:buChar char="•"/>
            </a:pPr>
            <a:r>
              <a:rPr lang="en-US" b="0" dirty="0"/>
              <a:t>Nendica meeting information available at:  </a:t>
            </a:r>
            <a:r>
              <a:rPr lang="en-US" b="0" dirty="0">
                <a:hlinkClick r:id="rId3"/>
              </a:rPr>
              <a:t>https://1.ieee802.org/802-nendica/</a:t>
            </a:r>
            <a:endParaRPr lang="en-US" b="0" dirty="0"/>
          </a:p>
          <a:p>
            <a:pPr>
              <a:buFont typeface="Arial" panose="020B0604020202020204" pitchFamily="34" charset="0"/>
              <a:buChar char="•"/>
            </a:pPr>
            <a:endParaRPr lang="en-US" b="0" dirty="0"/>
          </a:p>
          <a:p>
            <a:pPr>
              <a:buFont typeface="Arial" panose="020B0604020202020204" pitchFamily="34" charset="0"/>
              <a:buChar char="•"/>
            </a:pPr>
            <a:r>
              <a:rPr lang="en-US" b="0" dirty="0"/>
              <a:t>Nendica Update: no update provided</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June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628029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a:t>
            </a:r>
          </a:p>
        </p:txBody>
      </p:sp>
      <p:sp>
        <p:nvSpPr>
          <p:cNvPr id="3" name="Content Placeholder 2"/>
          <p:cNvSpPr>
            <a:spLocks noGrp="1"/>
          </p:cNvSpPr>
          <p:nvPr>
            <p:ph idx="1"/>
          </p:nvPr>
        </p:nvSpPr>
        <p:spPr>
          <a:xfrm>
            <a:off x="457200" y="1074734"/>
            <a:ext cx="11265958" cy="5400680"/>
          </a:xfrm>
        </p:spPr>
        <p:txBody>
          <a:bodyPr/>
          <a:lstStyle/>
          <a:p>
            <a:pPr marL="571500" indent="-457200">
              <a:buFont typeface="Arial" panose="020B0604020202020204" pitchFamily="34" charset="0"/>
              <a:buChar char="•"/>
            </a:pPr>
            <a:r>
              <a:rPr lang="en-US" altLang="en-US" sz="1800" b="0" dirty="0">
                <a:solidFill>
                  <a:schemeClr val="tx1"/>
                </a:solidFill>
              </a:rPr>
              <a:t>July 2019 a proposal was made: </a:t>
            </a:r>
            <a:r>
              <a:rPr lang="en-US" altLang="en-US" sz="1800" b="0" dirty="0">
                <a:solidFill>
                  <a:schemeClr val="tx1"/>
                </a:solidFill>
                <a:hlinkClick r:id="rId2"/>
              </a:rPr>
              <a:t>11-19/1160r1</a:t>
            </a:r>
            <a:r>
              <a:rPr lang="en-US" altLang="en-US" sz="1800" b="0" dirty="0">
                <a:solidFill>
                  <a:schemeClr val="tx1"/>
                </a:solidFill>
              </a:rPr>
              <a:t> Proposal on Interworking between IEEE 802.11 WLAN and 3GPP 5G Core Network– Hyun Seo Oh (ETRI)</a:t>
            </a:r>
          </a:p>
          <a:p>
            <a:pPr marL="571500" indent="-457200">
              <a:buFont typeface="Arial" panose="020B0604020202020204" pitchFamily="34" charset="0"/>
              <a:buChar char="•"/>
            </a:pPr>
            <a:r>
              <a:rPr lang="en-US" altLang="en-US" sz="1800" b="0" dirty="0">
                <a:solidFill>
                  <a:schemeClr val="tx1"/>
                </a:solidFill>
              </a:rPr>
              <a:t>September 2019 more details were provided: </a:t>
            </a:r>
            <a:r>
              <a:rPr lang="en-US" altLang="en-US" sz="1800" b="0" dirty="0">
                <a:solidFill>
                  <a:schemeClr val="tx1"/>
                </a:solidFill>
                <a:hlinkClick r:id="rId3"/>
              </a:rPr>
              <a:t>11-19/1529r1</a:t>
            </a:r>
            <a:r>
              <a:rPr lang="en-US" altLang="en-US" sz="1800" b="0" dirty="0">
                <a:solidFill>
                  <a:schemeClr val="tx1"/>
                </a:solidFill>
              </a:rPr>
              <a:t>, “</a:t>
            </a:r>
            <a:r>
              <a:rPr lang="en-US" sz="1800" b="0" dirty="0"/>
              <a:t>Objective and scope of technical report on interworking between 5G core network and WLAN”, Hyun Seo Oh (ETRI)</a:t>
            </a:r>
          </a:p>
          <a:p>
            <a:pPr marL="571500" indent="-457200">
              <a:buFont typeface="Arial" panose="020B0604020202020204" pitchFamily="34" charset="0"/>
              <a:buChar char="•"/>
            </a:pPr>
            <a:r>
              <a:rPr lang="en-US" altLang="en-US" sz="1800" b="0" dirty="0">
                <a:solidFill>
                  <a:schemeClr val="tx1"/>
                </a:solidFill>
              </a:rPr>
              <a:t>November 2019 two contributions were discussed:</a:t>
            </a:r>
          </a:p>
          <a:p>
            <a:pPr marL="857250" lvl="1" indent="-457200">
              <a:spcBef>
                <a:spcPts val="200"/>
              </a:spcBef>
              <a:buFont typeface="Arial" panose="020B0604020202020204" pitchFamily="34" charset="0"/>
              <a:buChar char="•"/>
              <a:defRPr/>
            </a:pPr>
            <a:r>
              <a:rPr lang="en-US" sz="1600" dirty="0">
                <a:hlinkClick r:id="rId4"/>
              </a:rPr>
              <a:t>11-19/2046r0</a:t>
            </a:r>
            <a:r>
              <a:rPr lang="en-US" sz="1600" dirty="0"/>
              <a:t> The Initial Technical Draft Report on Interworking between 3GPP 5G Network &amp; WLAN - </a:t>
            </a:r>
            <a:r>
              <a:rPr lang="en-GB" sz="1600" dirty="0"/>
              <a:t>Hyun Seo OH (ETRI)</a:t>
            </a:r>
          </a:p>
          <a:p>
            <a:pPr marL="857250" lvl="1" indent="-457200">
              <a:spcBef>
                <a:spcPts val="200"/>
              </a:spcBef>
              <a:buFont typeface="Arial" panose="020B0604020202020204" pitchFamily="34" charset="0"/>
              <a:buChar char="•"/>
              <a:defRPr/>
            </a:pPr>
            <a:r>
              <a:rPr lang="en-GB" sz="1600" dirty="0">
                <a:hlinkClick r:id="rId5"/>
              </a:rPr>
              <a:t>11-19/1843</a:t>
            </a:r>
            <a:r>
              <a:rPr lang="en-GB" sz="1600" dirty="0"/>
              <a:t> - Initial technical draft report on interworking between 3GPP 5G network &amp; WLAN  - Hyun Seo OH (ETRI)</a:t>
            </a:r>
          </a:p>
          <a:p>
            <a:pPr marL="857250" lvl="1" indent="-457200">
              <a:spcBef>
                <a:spcPts val="200"/>
              </a:spcBef>
              <a:buFont typeface="Arial" panose="020B0604020202020204" pitchFamily="34" charset="0"/>
              <a:buChar char="•"/>
              <a:defRPr/>
            </a:pPr>
            <a:r>
              <a:rPr lang="en-GB" sz="1600" dirty="0"/>
              <a:t>There was an objection to continuing this work, expressed by an 802.11 voting member.  To which the Chair replied that the work of the AANI SC is contribution driven. </a:t>
            </a:r>
          </a:p>
          <a:p>
            <a:pPr marL="457200" indent="-457200">
              <a:spcBef>
                <a:spcPts val="200"/>
              </a:spcBef>
              <a:buFont typeface="Arial" panose="020B0604020202020204" pitchFamily="34" charset="0"/>
              <a:buChar char="•"/>
              <a:defRPr/>
            </a:pPr>
            <a:r>
              <a:rPr lang="en-GB" sz="1800" b="0" dirty="0">
                <a:solidFill>
                  <a:schemeClr val="tx1"/>
                </a:solidFill>
              </a:rPr>
              <a:t>January 2020 a contribution was discussed:</a:t>
            </a:r>
          </a:p>
          <a:p>
            <a:pPr marL="857250" lvl="1" indent="-457200">
              <a:spcBef>
                <a:spcPts val="200"/>
              </a:spcBef>
              <a:buFont typeface="Arial" panose="020B0604020202020204" pitchFamily="34" charset="0"/>
              <a:buChar char="•"/>
              <a:defRPr/>
            </a:pPr>
            <a:r>
              <a:rPr lang="en-US" sz="1600" dirty="0">
                <a:hlinkClick r:id="rId6"/>
              </a:rPr>
              <a:t>11-20/0013r0</a:t>
            </a:r>
            <a:r>
              <a:rPr lang="en-US" sz="1600" dirty="0"/>
              <a:t> “Draft technical report on interworking between 3GPP 5G network &amp; WLAN” - Hyun Seo OH(ETRI)</a:t>
            </a:r>
          </a:p>
          <a:p>
            <a:pPr marL="457200" indent="-457200">
              <a:spcBef>
                <a:spcPts val="200"/>
              </a:spcBef>
              <a:buFont typeface="Arial" panose="020B0604020202020204" pitchFamily="34" charset="0"/>
              <a:buChar char="•"/>
              <a:defRPr/>
            </a:pPr>
            <a:r>
              <a:rPr lang="en-US" altLang="en-US" sz="2000" dirty="0"/>
              <a:t>April 2020 two contributions were discussed:</a:t>
            </a:r>
            <a:endParaRPr lang="en-US" altLang="en-US" sz="1600" dirty="0"/>
          </a:p>
          <a:p>
            <a:pPr marL="857250" lvl="1" indent="-457200">
              <a:spcBef>
                <a:spcPts val="200"/>
              </a:spcBef>
              <a:buFont typeface="Arial" panose="020B0604020202020204" pitchFamily="34" charset="0"/>
              <a:buChar char="•"/>
              <a:defRPr/>
            </a:pPr>
            <a:r>
              <a:rPr lang="en-US" altLang="en-US" dirty="0">
                <a:hlinkClick r:id="rId7"/>
              </a:rPr>
              <a:t>11-20/o013r1</a:t>
            </a:r>
            <a:r>
              <a:rPr lang="en-US" altLang="en-US" dirty="0"/>
              <a:t> </a:t>
            </a:r>
            <a:r>
              <a:rPr lang="en-US" altLang="en-US" sz="1600" dirty="0"/>
              <a:t>“</a:t>
            </a:r>
            <a:r>
              <a:rPr lang="en-US" dirty="0"/>
              <a:t>Draft technical report on interworking between 3GPP 5G network &amp; WLAN” - Hyun Seo OH(ETRI)</a:t>
            </a:r>
          </a:p>
          <a:p>
            <a:pPr marL="857250" lvl="1" indent="-457200">
              <a:spcBef>
                <a:spcPts val="200"/>
              </a:spcBef>
              <a:buFont typeface="Arial" panose="020B0604020202020204" pitchFamily="34" charset="0"/>
              <a:buChar char="•"/>
              <a:defRPr/>
            </a:pPr>
            <a:r>
              <a:rPr lang="en-US" altLang="en-US" dirty="0">
                <a:hlinkClick r:id="rId8"/>
              </a:rPr>
              <a:t>11-20/0580r0</a:t>
            </a:r>
            <a:r>
              <a:rPr lang="en-US" altLang="en-US" dirty="0"/>
              <a:t> “Consideration of interworking between 3GPP 5G core and IEEE 802.11” - Max Riegel (Nokia)</a:t>
            </a: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June 2020</a:t>
            </a:r>
            <a:endParaRPr lang="en-GB" dirty="0"/>
          </a:p>
        </p:txBody>
      </p:sp>
    </p:spTree>
    <p:extLst>
      <p:ext uri="{BB962C8B-B14F-4D97-AF65-F5344CB8AC3E}">
        <p14:creationId xmlns:p14="http://schemas.microsoft.com/office/powerpoint/2010/main" val="23412750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36196</TotalTime>
  <Words>1418</Words>
  <Application>Microsoft Office PowerPoint</Application>
  <PresentationFormat>Widescreen</PresentationFormat>
  <Paragraphs>154</Paragraphs>
  <Slides>11</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vt:lpstr>
      <vt:lpstr>Monotype Sorts</vt:lpstr>
      <vt:lpstr>Times New Roman</vt:lpstr>
      <vt:lpstr>Office Theme</vt:lpstr>
      <vt:lpstr>Document</vt:lpstr>
      <vt:lpstr>AANI SC Teleconference Agenda</vt:lpstr>
      <vt:lpstr>Abstract</vt:lpstr>
      <vt:lpstr>Reminders and Rules</vt:lpstr>
      <vt:lpstr>Agenda</vt:lpstr>
      <vt:lpstr>Guidelines for IEEE-SA Meetings</vt:lpstr>
      <vt:lpstr>Resources – URLs</vt:lpstr>
      <vt:lpstr>Participation in IEEE 802 Meetings</vt:lpstr>
      <vt:lpstr>Nendica Reminder</vt:lpstr>
      <vt:lpstr>Status on the Proposal on Interworking</vt:lpstr>
      <vt:lpstr>Discussion / Contributions</vt:lpstr>
      <vt:lpstr>Future Sessions Planning</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11-20-0863-00-AANI-aani-sc-teleconference-agenda-23-June-2020</dc:title>
  <dc:creator>Levy, Joseph</dc:creator>
  <cp:lastModifiedBy>Joseph Levy</cp:lastModifiedBy>
  <cp:revision>406</cp:revision>
  <cp:lastPrinted>1601-01-01T00:00:00Z</cp:lastPrinted>
  <dcterms:created xsi:type="dcterms:W3CDTF">2017-06-02T20:57:23Z</dcterms:created>
  <dcterms:modified xsi:type="dcterms:W3CDTF">2020-06-23T02:07:26Z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