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266" r:id="rId8"/>
    <p:sldId id="368" r:id="rId9"/>
    <p:sldId id="268" r:id="rId10"/>
    <p:sldId id="280" r:id="rId11"/>
    <p:sldId id="334" r:id="rId12"/>
    <p:sldId id="367" r:id="rId13"/>
    <p:sldId id="321" r:id="rId14"/>
    <p:sldId id="27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54511D-548C-4B15-AAE8-AA2E95BB3106}" v="16" dt="2020-06-04T15:10:20.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59" d="100"/>
          <a:sy n="59" d="100"/>
        </p:scale>
        <p:origin x="45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userId="3766db8f-7892-44ce-ae9b-8fce39950acf" providerId="ADAL" clId="{2B54511D-548C-4B15-AAE8-AA2E95BB3106}"/>
    <pc:docChg chg="modSld">
      <pc:chgData name="Joseph" userId="3766db8f-7892-44ce-ae9b-8fce39950acf" providerId="ADAL" clId="{2B54511D-548C-4B15-AAE8-AA2E95BB3106}" dt="2020-06-09T13:22:07.453" v="0" actId="20577"/>
      <pc:docMkLst>
        <pc:docMk/>
      </pc:docMkLst>
      <pc:sldChg chg="modSp mod">
        <pc:chgData name="Joseph" userId="3766db8f-7892-44ce-ae9b-8fce39950acf" providerId="ADAL" clId="{2B54511D-548C-4B15-AAE8-AA2E95BB3106}" dt="2020-06-09T13:22:07.453" v="0" actId="20577"/>
        <pc:sldMkLst>
          <pc:docMk/>
          <pc:sldMk cId="884494122" sldId="274"/>
        </pc:sldMkLst>
        <pc:spChg chg="mod">
          <ac:chgData name="Joseph" userId="3766db8f-7892-44ce-ae9b-8fce39950acf" providerId="ADAL" clId="{2B54511D-548C-4B15-AAE8-AA2E95BB3106}" dt="2020-06-09T13:22:07.453" v="0" actId="20577"/>
          <ac:spMkLst>
            <pc:docMk/>
            <pc:sldMk cId="884494122" sldId="274"/>
            <ac:spMk id="37891" creationId="{00000000-0000-0000-0000-000000000000}"/>
          </ac:spMkLst>
        </pc:spChg>
      </pc:sldChg>
    </pc:docChg>
  </pc:docChgLst>
  <pc:docChgLst>
    <pc:chgData name="Joseph Levy" userId="3766db8f-7892-44ce-ae9b-8fce39950acf" providerId="ADAL" clId="{2B54511D-548C-4B15-AAE8-AA2E95BB3106}"/>
    <pc:docChg chg="undo custSel modSld modMainMaster">
      <pc:chgData name="Joseph Levy" userId="3766db8f-7892-44ce-ae9b-8fce39950acf" providerId="ADAL" clId="{2B54511D-548C-4B15-AAE8-AA2E95BB3106}" dt="2020-06-04T16:50:16.846" v="1247" actId="404"/>
      <pc:docMkLst>
        <pc:docMk/>
      </pc:docMkLst>
      <pc:sldChg chg="modSp mod">
        <pc:chgData name="Joseph Levy" userId="3766db8f-7892-44ce-ae9b-8fce39950acf" providerId="ADAL" clId="{2B54511D-548C-4B15-AAE8-AA2E95BB3106}" dt="2020-06-04T14:38:11.226" v="21" actId="6549"/>
        <pc:sldMkLst>
          <pc:docMk/>
          <pc:sldMk cId="0" sldId="257"/>
        </pc:sldMkLst>
        <pc:spChg chg="mod">
          <ac:chgData name="Joseph Levy" userId="3766db8f-7892-44ce-ae9b-8fce39950acf" providerId="ADAL" clId="{2B54511D-548C-4B15-AAE8-AA2E95BB3106}" dt="2020-06-04T14:38:11.226" v="21" actId="6549"/>
          <ac:spMkLst>
            <pc:docMk/>
            <pc:sldMk cId="0" sldId="257"/>
            <ac:spMk id="4098" creationId="{00000000-0000-0000-0000-000000000000}"/>
          </ac:spMkLst>
        </pc:spChg>
      </pc:sldChg>
      <pc:sldChg chg="modSp mod">
        <pc:chgData name="Joseph Levy" userId="3766db8f-7892-44ce-ae9b-8fce39950acf" providerId="ADAL" clId="{2B54511D-548C-4B15-AAE8-AA2E95BB3106}" dt="2020-06-04T14:41:31.758" v="100" actId="33524"/>
        <pc:sldMkLst>
          <pc:docMk/>
          <pc:sldMk cId="3512326192" sldId="265"/>
        </pc:sldMkLst>
        <pc:spChg chg="mod">
          <ac:chgData name="Joseph Levy" userId="3766db8f-7892-44ce-ae9b-8fce39950acf" providerId="ADAL" clId="{2B54511D-548C-4B15-AAE8-AA2E95BB3106}" dt="2020-06-04T14:41:31.758" v="100" actId="33524"/>
          <ac:spMkLst>
            <pc:docMk/>
            <pc:sldMk cId="3512326192" sldId="265"/>
            <ac:spMk id="10243" creationId="{00000000-0000-0000-0000-000000000000}"/>
          </ac:spMkLst>
        </pc:spChg>
      </pc:sldChg>
      <pc:sldChg chg="modSp mod">
        <pc:chgData name="Joseph Levy" userId="3766db8f-7892-44ce-ae9b-8fce39950acf" providerId="ADAL" clId="{2B54511D-548C-4B15-AAE8-AA2E95BB3106}" dt="2020-06-04T14:43:14.787" v="325" actId="6549"/>
        <pc:sldMkLst>
          <pc:docMk/>
          <pc:sldMk cId="2555810336" sldId="266"/>
        </pc:sldMkLst>
        <pc:spChg chg="mod">
          <ac:chgData name="Joseph Levy" userId="3766db8f-7892-44ce-ae9b-8fce39950acf" providerId="ADAL" clId="{2B54511D-548C-4B15-AAE8-AA2E95BB3106}" dt="2020-06-04T14:43:14.787" v="325" actId="6549"/>
          <ac:spMkLst>
            <pc:docMk/>
            <pc:sldMk cId="2555810336" sldId="266"/>
            <ac:spMk id="20483" creationId="{00000000-0000-0000-0000-000000000000}"/>
          </ac:spMkLst>
        </pc:spChg>
      </pc:sldChg>
      <pc:sldChg chg="modSp mod">
        <pc:chgData name="Joseph Levy" userId="3766db8f-7892-44ce-ae9b-8fce39950acf" providerId="ADAL" clId="{2B54511D-548C-4B15-AAE8-AA2E95BB3106}" dt="2020-06-04T16:50:16.846" v="1247" actId="404"/>
        <pc:sldMkLst>
          <pc:docMk/>
          <pc:sldMk cId="884494122" sldId="274"/>
        </pc:sldMkLst>
        <pc:spChg chg="mod">
          <ac:chgData name="Joseph Levy" userId="3766db8f-7892-44ce-ae9b-8fce39950acf" providerId="ADAL" clId="{2B54511D-548C-4B15-AAE8-AA2E95BB3106}" dt="2020-06-04T16:50:16.846" v="1247" actId="404"/>
          <ac:spMkLst>
            <pc:docMk/>
            <pc:sldMk cId="884494122" sldId="274"/>
            <ac:spMk id="37891" creationId="{00000000-0000-0000-0000-000000000000}"/>
          </ac:spMkLst>
        </pc:spChg>
      </pc:sldChg>
      <pc:sldChg chg="modSp mod">
        <pc:chgData name="Joseph Levy" userId="3766db8f-7892-44ce-ae9b-8fce39950acf" providerId="ADAL" clId="{2B54511D-548C-4B15-AAE8-AA2E95BB3106}" dt="2020-06-04T14:56:30.656" v="517" actId="6549"/>
        <pc:sldMkLst>
          <pc:docMk/>
          <pc:sldMk cId="1419489285" sldId="321"/>
        </pc:sldMkLst>
        <pc:spChg chg="mod">
          <ac:chgData name="Joseph Levy" userId="3766db8f-7892-44ce-ae9b-8fce39950acf" providerId="ADAL" clId="{2B54511D-548C-4B15-AAE8-AA2E95BB3106}" dt="2020-06-04T14:56:30.656" v="517" actId="6549"/>
          <ac:spMkLst>
            <pc:docMk/>
            <pc:sldMk cId="1419489285" sldId="321"/>
            <ac:spMk id="3" creationId="{00000000-0000-0000-0000-000000000000}"/>
          </ac:spMkLst>
        </pc:spChg>
      </pc:sldChg>
      <pc:sldChg chg="modSp mod">
        <pc:chgData name="Joseph Levy" userId="3766db8f-7892-44ce-ae9b-8fce39950acf" providerId="ADAL" clId="{2B54511D-548C-4B15-AAE8-AA2E95BB3106}" dt="2020-06-04T14:54:56.988" v="512" actId="20577"/>
        <pc:sldMkLst>
          <pc:docMk/>
          <pc:sldMk cId="2341275083" sldId="367"/>
        </pc:sldMkLst>
        <pc:spChg chg="mod">
          <ac:chgData name="Joseph Levy" userId="3766db8f-7892-44ce-ae9b-8fce39950acf" providerId="ADAL" clId="{2B54511D-548C-4B15-AAE8-AA2E95BB3106}" dt="2020-06-04T14:54:56.988" v="512" actId="20577"/>
          <ac:spMkLst>
            <pc:docMk/>
            <pc:sldMk cId="2341275083" sldId="367"/>
            <ac:spMk id="3" creationId="{00000000-0000-0000-0000-000000000000}"/>
          </ac:spMkLst>
        </pc:spChg>
      </pc:sldChg>
      <pc:sldMasterChg chg="modSp mod">
        <pc:chgData name="Joseph Levy" userId="3766db8f-7892-44ce-ae9b-8fce39950acf" providerId="ADAL" clId="{2B54511D-548C-4B15-AAE8-AA2E95BB3106}" dt="2020-06-04T14:37:24.840" v="7" actId="20577"/>
        <pc:sldMasterMkLst>
          <pc:docMk/>
          <pc:sldMasterMk cId="0" sldId="2147483648"/>
        </pc:sldMasterMkLst>
        <pc:spChg chg="mod">
          <ac:chgData name="Joseph Levy" userId="3766db8f-7892-44ce-ae9b-8fce39950acf" providerId="ADAL" clId="{2B54511D-548C-4B15-AAE8-AA2E95BB3106}" dt="2020-06-04T14:37:24.84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802.11-20/0863r0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83-00-AANI.ppt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2019-06-23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June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sz="4000" dirty="0"/>
              <a:t>TBS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it-IT" altLang="en-US" sz="1800" dirty="0"/>
              <a:t>802.11 WG Plenary Teleconferences:</a:t>
            </a:r>
          </a:p>
          <a:p>
            <a:r>
              <a:rPr lang="it-IT" altLang="en-US" sz="1600" dirty="0"/>
              <a:t>	13 July 2020 9am-11am EDT – </a:t>
            </a:r>
            <a:r>
              <a:rPr lang="it-IT" altLang="en-US" sz="1400" dirty="0"/>
              <a:t>Opening Plenary, including TGSG/SC status reports. </a:t>
            </a:r>
          </a:p>
          <a:p>
            <a:r>
              <a:rPr lang="it-IT" altLang="en-US" sz="1400" dirty="0"/>
              <a:t>	</a:t>
            </a:r>
            <a:r>
              <a:rPr lang="it-IT" altLang="en-US" sz="1600" dirty="0"/>
              <a:t>16 July 2020 9am-11am EDT </a:t>
            </a:r>
            <a:r>
              <a:rPr lang="it-IT" altLang="en-US" sz="1400" dirty="0"/>
              <a:t>– Closing Plenary, including motions.</a:t>
            </a:r>
          </a:p>
          <a:p>
            <a:r>
              <a:rPr lang="it-IT" altLang="en-US" sz="2000" dirty="0"/>
              <a:t>AANI SC Teleconference Plan:</a:t>
            </a:r>
          </a:p>
          <a:p>
            <a:r>
              <a:rPr lang="it-IT" altLang="en-US" sz="2000" dirty="0"/>
              <a:t>	6 July 2020 9am-10am EDT Teleconference goals:</a:t>
            </a:r>
          </a:p>
          <a:p>
            <a:pPr lvl="1">
              <a:buFont typeface="Arial" panose="020B0604020202020204" pitchFamily="34" charset="0"/>
              <a:buChar char="•"/>
            </a:pPr>
            <a:r>
              <a:rPr lang="it-IT" altLang="en-US" sz="1800" dirty="0"/>
              <a:t>Complete a draft report to share with the 802.11 WG durring the 13 July Opening Plenary.  </a:t>
            </a:r>
          </a:p>
          <a:p>
            <a:r>
              <a:rPr lang="it-IT" altLang="en-US" sz="2000" dirty="0"/>
              <a:t>	14 July 2020 9am-10am EDT Teleconference goals:</a:t>
            </a:r>
          </a:p>
          <a:p>
            <a:pPr lvl="1">
              <a:buFont typeface="Arial" panose="020B0604020202020204" pitchFamily="34" charset="0"/>
              <a:buChar char="•"/>
            </a:pPr>
            <a:r>
              <a:rPr lang="it-IT" altLang="en-US" sz="1800" dirty="0"/>
              <a:t>Based on discussion/comments at the 13 July Opening Plenary – update the report</a:t>
            </a:r>
          </a:p>
          <a:p>
            <a:pPr lvl="1">
              <a:buFont typeface="Arial" panose="020B0604020202020204" pitchFamily="34" charset="0"/>
              <a:buChar char="•"/>
            </a:pPr>
            <a:r>
              <a:rPr lang="it-IT" altLang="en-US" sz="1800" dirty="0"/>
              <a:t>Request 802.11 WG endorsment of the report at the 16 July Closing Plenary</a:t>
            </a:r>
          </a:p>
          <a:p>
            <a:pPr lvl="1">
              <a:buFont typeface="Arial" panose="020B0604020202020204" pitchFamily="34" charset="0"/>
              <a:buChar char="•"/>
            </a:pPr>
            <a:endParaRPr lang="it-IT" altLang="en-US" sz="1600" dirty="0"/>
          </a:p>
          <a:p>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23 June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June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on imat: Link TBS </a:t>
            </a:r>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2400" dirty="0"/>
              <a:t>Motions are not in order during 802.11 teleconferences</a:t>
            </a:r>
          </a:p>
          <a:p>
            <a:r>
              <a:rPr lang="en-US" altLang="en-US" sz="2800" dirty="0"/>
              <a:t>Note this is a one-hour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1257300" lvl="2" indent="-457200">
              <a:spcBef>
                <a:spcPts val="200"/>
              </a:spcBef>
              <a:buFont typeface="Arial" panose="020B0604020202020204" pitchFamily="34" charset="0"/>
              <a:buChar char="•"/>
              <a:defRPr/>
            </a:pPr>
            <a:r>
              <a:rPr lang="en-US" dirty="0"/>
              <a:t>TBD</a:t>
            </a:r>
            <a:endParaRPr lang="en-GB" dirty="0"/>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June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June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65963" y="1599407"/>
            <a:ext cx="10959557" cy="2209800"/>
          </a:xfrm>
        </p:spPr>
        <p:txBody>
          <a:bodyPr/>
          <a:lstStyle/>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linkClick r:id="rId4"/>
              </a:rPr>
              <a:t>https://mentor.ieee.org/802.11/dcn/20/11-20-0583-00-AANI.pptx</a:t>
            </a:r>
            <a:r>
              <a:rPr lang="en-US" b="0" dirty="0"/>
              <a:t>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June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457200" y="1074734"/>
            <a:ext cx="11265958" cy="5400680"/>
          </a:xfrm>
        </p:spPr>
        <p:txBody>
          <a:bodyPr/>
          <a:lstStyle/>
          <a:p>
            <a:pPr marL="571500" indent="-457200">
              <a:buFont typeface="Arial" panose="020B0604020202020204" pitchFamily="34" charset="0"/>
              <a:buChar char="•"/>
            </a:pPr>
            <a:r>
              <a:rPr lang="en-US" altLang="en-US" sz="1800" b="0" dirty="0">
                <a:solidFill>
                  <a:schemeClr val="tx1"/>
                </a:solidFill>
              </a:rPr>
              <a:t>July 2019 a proposal was made: </a:t>
            </a:r>
            <a:r>
              <a:rPr lang="en-US" altLang="en-US" sz="1800" b="0" dirty="0">
                <a:solidFill>
                  <a:schemeClr val="tx1"/>
                </a:solidFill>
                <a:hlinkClick r:id="rId2"/>
              </a:rPr>
              <a:t>11-19/1160r1</a:t>
            </a:r>
            <a:r>
              <a:rPr lang="en-US" altLang="en-US" sz="1800"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sz="1800" b="0" dirty="0">
                <a:solidFill>
                  <a:schemeClr val="tx1"/>
                </a:solidFill>
              </a:rPr>
              <a:t>September 2019 more details were provided: </a:t>
            </a:r>
            <a:r>
              <a:rPr lang="en-US" altLang="en-US" sz="1800" b="0" dirty="0">
                <a:solidFill>
                  <a:schemeClr val="tx1"/>
                </a:solidFill>
                <a:hlinkClick r:id="rId3"/>
              </a:rPr>
              <a:t>11-19/1529r1</a:t>
            </a:r>
            <a:r>
              <a:rPr lang="en-US" altLang="en-US" sz="1800" b="0" dirty="0">
                <a:solidFill>
                  <a:schemeClr val="tx1"/>
                </a:solidFill>
              </a:rPr>
              <a:t>, “</a:t>
            </a:r>
            <a:r>
              <a:rPr lang="en-US" sz="18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sz="1800" b="0" dirty="0">
                <a:solidFill>
                  <a:schemeClr val="tx1"/>
                </a:solidFill>
              </a:rPr>
              <a:t>November 2019 two contributions were discussed:</a:t>
            </a:r>
          </a:p>
          <a:p>
            <a:pPr marL="857250" lvl="1" indent="-457200">
              <a:spcBef>
                <a:spcPts val="200"/>
              </a:spcBef>
              <a:buFont typeface="Arial" panose="020B0604020202020204" pitchFamily="34" charset="0"/>
              <a:buChar char="•"/>
              <a:defRPr/>
            </a:pPr>
            <a:r>
              <a:rPr lang="en-US" sz="1600" dirty="0">
                <a:hlinkClick r:id="rId4"/>
              </a:rPr>
              <a:t>11-19/2046r0</a:t>
            </a:r>
            <a:r>
              <a:rPr lang="en-US" sz="1600" dirty="0"/>
              <a:t> The Initial Technical Draft Report on Interworking between 3GPP 5G Network &amp; WLAN - </a:t>
            </a:r>
            <a:r>
              <a:rPr lang="en-GB" sz="1600" dirty="0"/>
              <a:t>Hyun Seo OH (ETRI)</a:t>
            </a:r>
          </a:p>
          <a:p>
            <a:pPr marL="857250" lvl="1" indent="-457200">
              <a:spcBef>
                <a:spcPts val="200"/>
              </a:spcBef>
              <a:buFont typeface="Arial" panose="020B0604020202020204" pitchFamily="34" charset="0"/>
              <a:buChar char="•"/>
              <a:defRPr/>
            </a:pPr>
            <a:r>
              <a:rPr lang="en-GB" sz="1600" dirty="0">
                <a:hlinkClick r:id="rId5"/>
              </a:rPr>
              <a:t>11-19/1843</a:t>
            </a:r>
            <a:r>
              <a:rPr lang="en-GB" sz="1600"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sz="1600" dirty="0"/>
              <a:t>There was an objection to continuing this work, expressed by an 802.11 voting member.  To which the Chair replied that the work of the AANI SC is contribution driven. </a:t>
            </a:r>
          </a:p>
          <a:p>
            <a:pPr marL="457200" indent="-457200">
              <a:spcBef>
                <a:spcPts val="200"/>
              </a:spcBef>
              <a:buFont typeface="Arial" panose="020B0604020202020204" pitchFamily="34" charset="0"/>
              <a:buChar char="•"/>
              <a:defRPr/>
            </a:pPr>
            <a:r>
              <a:rPr lang="en-GB" sz="1800" b="0" dirty="0">
                <a:solidFill>
                  <a:schemeClr val="tx1"/>
                </a:solidFill>
              </a:rPr>
              <a:t>January 2020 a contribution was discussed:</a:t>
            </a:r>
          </a:p>
          <a:p>
            <a:pPr marL="857250" lvl="1" indent="-457200">
              <a:spcBef>
                <a:spcPts val="200"/>
              </a:spcBef>
              <a:buFont typeface="Arial" panose="020B0604020202020204" pitchFamily="34" charset="0"/>
              <a:buChar char="•"/>
              <a:defRPr/>
            </a:pPr>
            <a:r>
              <a:rPr lang="en-US" sz="1600" dirty="0">
                <a:hlinkClick r:id="rId6"/>
              </a:rPr>
              <a:t>11-20/0013r0</a:t>
            </a:r>
            <a:r>
              <a:rPr lang="en-US" sz="1600" dirty="0"/>
              <a:t> “Draft technical report on interworking between 3GPP 5G network &amp; WLAN” - Hyun Seo OH(ETRI)</a:t>
            </a:r>
          </a:p>
          <a:p>
            <a:pPr marL="457200" indent="-457200">
              <a:spcBef>
                <a:spcPts val="200"/>
              </a:spcBef>
              <a:buFont typeface="Arial" panose="020B0604020202020204" pitchFamily="34" charset="0"/>
              <a:buChar char="•"/>
              <a:defRPr/>
            </a:pPr>
            <a:r>
              <a:rPr lang="en-US" altLang="en-US" sz="2000" dirty="0"/>
              <a:t>April 2020 two contributions were discussed:</a:t>
            </a:r>
            <a:endParaRPr lang="en-US" altLang="en-US" sz="1600" dirty="0"/>
          </a:p>
          <a:p>
            <a:pPr marL="857250" lvl="1" indent="-457200">
              <a:spcBef>
                <a:spcPts val="200"/>
              </a:spcBef>
              <a:buFont typeface="Arial" panose="020B0604020202020204" pitchFamily="34" charset="0"/>
              <a:buChar char="•"/>
              <a:defRPr/>
            </a:pPr>
            <a:r>
              <a:rPr lang="en-US" altLang="en-US" dirty="0">
                <a:hlinkClick r:id="rId7"/>
              </a:rPr>
              <a:t>11-20/o013r1</a:t>
            </a:r>
            <a:r>
              <a:rPr lang="en-US" altLang="en-US" dirty="0"/>
              <a:t> </a:t>
            </a:r>
            <a:r>
              <a:rPr lang="en-US" altLang="en-US" sz="1600" dirty="0"/>
              <a:t>“</a:t>
            </a:r>
            <a:r>
              <a:rPr lang="en-US" dirty="0"/>
              <a:t>Draft technical report on interworking between 3GPP 5G network &amp; WLAN” - Hyun Seo OH(ETRI)</a:t>
            </a:r>
          </a:p>
          <a:p>
            <a:pPr marL="857250" lvl="1" indent="-457200">
              <a:spcBef>
                <a:spcPts val="200"/>
              </a:spcBef>
              <a:buFont typeface="Arial" panose="020B0604020202020204" pitchFamily="34" charset="0"/>
              <a:buChar char="•"/>
              <a:defRPr/>
            </a:pPr>
            <a:r>
              <a:rPr lang="en-US" altLang="en-US" dirty="0">
                <a:hlinkClick r:id="rId8"/>
              </a:rPr>
              <a:t>11-20/0580r0</a:t>
            </a:r>
            <a:r>
              <a:rPr lang="en-US" altLang="en-US" dirty="0"/>
              <a:t> “Consideration of interworking between 3GPP 5G core and IEEE 802.11” - Max Riegel (Nokia)</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35585</TotalTime>
  <Words>1357</Words>
  <Application>Microsoft Office PowerPoint</Application>
  <PresentationFormat>Widescreen</PresentationFormat>
  <Paragraphs>151</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Nendica Reminder</vt:lpstr>
      <vt:lpstr>Status on the Proposal on Interworking</vt:lpstr>
      <vt:lpstr>Discussion / Contributions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11-20-0863-00-AANI-aani-sc-teleconference-agenda-23-June-2020</dc:title>
  <dc:creator>Levy, Joseph</dc:creator>
  <cp:lastModifiedBy>Joseph</cp:lastModifiedBy>
  <cp:revision>406</cp:revision>
  <cp:lastPrinted>1601-01-01T00:00:00Z</cp:lastPrinted>
  <dcterms:created xsi:type="dcterms:W3CDTF">2017-06-02T20:57:23Z</dcterms:created>
  <dcterms:modified xsi:type="dcterms:W3CDTF">2020-06-09T13:22:33Z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