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11" r:id="rId15"/>
    <p:sldId id="312" r:id="rId16"/>
    <p:sldId id="323" r:id="rId17"/>
    <p:sldId id="297" r:id="rId18"/>
    <p:sldId id="314" r:id="rId19"/>
    <p:sldId id="264" r:id="rId20"/>
    <p:sldId id="319" r:id="rId21"/>
    <p:sldId id="324" r:id="rId22"/>
    <p:sldId id="322" r:id="rId23"/>
    <p:sldId id="321" r:id="rId24"/>
    <p:sldId id="320" r:id="rId25"/>
    <p:sldId id="327" r:id="rId26"/>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66"/>
  </p:normalViewPr>
  <p:slideViewPr>
    <p:cSldViewPr>
      <p:cViewPr varScale="1">
        <p:scale>
          <a:sx n="136" d="100"/>
          <a:sy n="136" d="100"/>
        </p:scale>
        <p:origin x="200" y="192"/>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802.11-20/0846</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June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802.11-20/0846</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June 2020</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802.11-20/0846</a:t>
            </a:r>
            <a:endParaRPr lang="en-US"/>
          </a:p>
        </p:txBody>
      </p:sp>
      <p:sp>
        <p:nvSpPr>
          <p:cNvPr id="5" name="Rectangle 3"/>
          <p:cNvSpPr>
            <a:spLocks noGrp="1" noChangeArrowheads="1"/>
          </p:cNvSpPr>
          <p:nvPr>
            <p:ph type="dt"/>
          </p:nvPr>
        </p:nvSpPr>
        <p:spPr>
          <a:ln/>
        </p:spPr>
        <p:txBody>
          <a:bodyPr/>
          <a:lstStyle/>
          <a:p>
            <a:r>
              <a:rPr lang="en-GB"/>
              <a:t>June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802.11-20/0846</a:t>
            </a:r>
            <a:endParaRPr lang="en-US"/>
          </a:p>
        </p:txBody>
      </p:sp>
      <p:sp>
        <p:nvSpPr>
          <p:cNvPr id="5" name="Rectangle 3"/>
          <p:cNvSpPr>
            <a:spLocks noGrp="1" noChangeArrowheads="1"/>
          </p:cNvSpPr>
          <p:nvPr>
            <p:ph type="dt"/>
          </p:nvPr>
        </p:nvSpPr>
        <p:spPr>
          <a:ln/>
        </p:spPr>
        <p:txBody>
          <a:bodyPr/>
          <a:lstStyle/>
          <a:p>
            <a:r>
              <a:rPr lang="en-GB"/>
              <a:t>June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802.11-20/0846</a:t>
            </a:r>
            <a:endParaRPr lang="en-US"/>
          </a:p>
        </p:txBody>
      </p:sp>
      <p:sp>
        <p:nvSpPr>
          <p:cNvPr id="5" name="Rectangle 3"/>
          <p:cNvSpPr>
            <a:spLocks noGrp="1" noChangeArrowheads="1"/>
          </p:cNvSpPr>
          <p:nvPr>
            <p:ph type="dt"/>
          </p:nvPr>
        </p:nvSpPr>
        <p:spPr>
          <a:ln/>
        </p:spPr>
        <p:txBody>
          <a:bodyPr/>
          <a:lstStyle/>
          <a:p>
            <a:r>
              <a:rPr lang="en-GB"/>
              <a:t>June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June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June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June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June 2020</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June 2020</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June 2020</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June 2020</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June 2020</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802.11-20/0846r1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June 2020</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June 02, 2020</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2020-06-02</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165"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2020</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2020</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2020</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2020</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r>
              <a:rPr lang="en-US" dirty="0"/>
              <a:t>Use IMAT</a:t>
            </a:r>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697211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Telco Schedule</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4215205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78761" y="267874"/>
            <a:ext cx="1781167" cy="204788"/>
          </a:xfrm>
        </p:spPr>
        <p:txBody>
          <a:bodyPr/>
          <a:lstStyle/>
          <a:p>
            <a:r>
              <a:rPr lang="en-GB"/>
              <a:t>June 2020</a:t>
            </a:r>
          </a:p>
        </p:txBody>
      </p:sp>
      <p:sp>
        <p:nvSpPr>
          <p:cNvPr id="5" name="Footer Placeholder 4"/>
          <p:cNvSpPr>
            <a:spLocks noGrp="1"/>
          </p:cNvSpPr>
          <p:nvPr>
            <p:ph type="ftr" idx="14"/>
          </p:nvPr>
        </p:nvSpPr>
        <p:spPr>
          <a:xfrm>
            <a:off x="5804306" y="4856560"/>
            <a:ext cx="1745448"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19</a:t>
            </a:fld>
            <a:endParaRPr lang="en-GB"/>
          </a:p>
        </p:txBody>
      </p:sp>
      <p:sp>
        <p:nvSpPr>
          <p:cNvPr id="11265"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References</a:t>
            </a:r>
          </a:p>
        </p:txBody>
      </p:sp>
      <p:sp>
        <p:nvSpPr>
          <p:cNvPr id="11266" name="Rectangle 2"/>
          <p:cNvSpPr>
            <a:spLocks noGrp="1" noChangeArrowheads="1"/>
          </p:cNvSpPr>
          <p:nvPr>
            <p:ph type="body" idx="1"/>
          </p:nvPr>
        </p:nvSpPr>
        <p:spPr>
          <a:xfrm>
            <a:off x="1657350" y="1485901"/>
            <a:ext cx="5829300" cy="3156347"/>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June 2020</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June 02, 2020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3DF66-C11D-784F-87AD-C32B2FB505ED}"/>
              </a:ext>
            </a:extLst>
          </p:cNvPr>
          <p:cNvSpPr>
            <a:spLocks noGrp="1"/>
          </p:cNvSpPr>
          <p:nvPr>
            <p:ph type="title"/>
          </p:nvPr>
        </p:nvSpPr>
        <p:spPr/>
        <p:txBody>
          <a:bodyPr/>
          <a:lstStyle/>
          <a:p>
            <a:r>
              <a:rPr lang="en-US" dirty="0"/>
              <a:t>Telco Schedule</a:t>
            </a:r>
          </a:p>
        </p:txBody>
      </p:sp>
      <p:sp>
        <p:nvSpPr>
          <p:cNvPr id="3" name="Content Placeholder 2">
            <a:extLst>
              <a:ext uri="{FF2B5EF4-FFF2-40B4-BE49-F238E27FC236}">
                <a16:creationId xmlns:a16="http://schemas.microsoft.com/office/drawing/2014/main" id="{04903EC3-F6D5-4042-8F5C-10F6C4911CF2}"/>
              </a:ext>
            </a:extLst>
          </p:cNvPr>
          <p:cNvSpPr>
            <a:spLocks noGrp="1"/>
          </p:cNvSpPr>
          <p:nvPr>
            <p:ph idx="1"/>
          </p:nvPr>
        </p:nvSpPr>
        <p:spPr>
          <a:xfrm>
            <a:off x="685801" y="1485900"/>
            <a:ext cx="7770813" cy="3084910"/>
          </a:xfrm>
        </p:spPr>
        <p:txBody>
          <a:bodyPr/>
          <a:lstStyle/>
          <a:p>
            <a:pPr>
              <a:buFont typeface="Arial" panose="020B0604020202020204" pitchFamily="34" charset="0"/>
              <a:buChar char="•"/>
            </a:pPr>
            <a:r>
              <a:rPr lang="en-US" dirty="0"/>
              <a:t>Tuesdays, 10:00h ET for 1 hour</a:t>
            </a:r>
          </a:p>
          <a:p>
            <a:pPr>
              <a:buFont typeface="Arial" panose="020B0604020202020204" pitchFamily="34" charset="0"/>
              <a:buChar char="•"/>
            </a:pPr>
            <a:r>
              <a:rPr lang="en-US" dirty="0"/>
              <a:t>Dates</a:t>
            </a:r>
          </a:p>
          <a:p>
            <a:pPr lvl="1">
              <a:buFont typeface="Arial" panose="020B0604020202020204" pitchFamily="34" charset="0"/>
              <a:buChar char="•"/>
            </a:pPr>
            <a:r>
              <a:rPr lang="en-US" dirty="0"/>
              <a:t>June 2</a:t>
            </a:r>
          </a:p>
          <a:p>
            <a:pPr lvl="1">
              <a:buFont typeface="Arial" panose="020B0604020202020204" pitchFamily="34" charset="0"/>
              <a:buChar char="•"/>
            </a:pPr>
            <a:r>
              <a:rPr lang="en-US" dirty="0"/>
              <a:t>June 9 </a:t>
            </a:r>
            <a:r>
              <a:rPr lang="en-US" strike="sngStrike" dirty="0">
                <a:sym typeface="Wingdings" pitchFamily="2" charset="2"/>
              </a:rPr>
              <a:t> agree on TG motions to be run in June 23 telco</a:t>
            </a:r>
            <a:endParaRPr lang="en-US" strike="sngStrike" dirty="0"/>
          </a:p>
          <a:p>
            <a:pPr lvl="1">
              <a:buFont typeface="Arial" panose="020B0604020202020204" pitchFamily="34" charset="0"/>
              <a:buChar char="•"/>
            </a:pPr>
            <a:r>
              <a:rPr lang="en-US" dirty="0"/>
              <a:t>June 23 </a:t>
            </a:r>
            <a:r>
              <a:rPr lang="en-US" strike="sngStrike" dirty="0">
                <a:sym typeface="Wingdings" pitchFamily="2" charset="2"/>
              </a:rPr>
              <a:t> TG needs to approve motions to be forwarded to WG in July</a:t>
            </a:r>
          </a:p>
          <a:p>
            <a:pPr lvl="1">
              <a:buFont typeface="Arial" panose="020B0604020202020204" pitchFamily="34" charset="0"/>
              <a:buChar char="•"/>
            </a:pPr>
            <a:r>
              <a:rPr lang="en-US" i="1" strike="sngStrike" dirty="0">
                <a:sym typeface="Wingdings" pitchFamily="2" charset="2"/>
              </a:rPr>
              <a:t>Note – July 13 – Online 802.11 WG Plenary</a:t>
            </a:r>
            <a:endParaRPr lang="en-US" i="1" strike="sngStrike" dirty="0"/>
          </a:p>
          <a:p>
            <a:pPr lvl="1">
              <a:buFont typeface="Arial" panose="020B0604020202020204" pitchFamily="34" charset="0"/>
              <a:buChar char="•"/>
            </a:pPr>
            <a:r>
              <a:rPr lang="en-US" dirty="0"/>
              <a:t>July 14</a:t>
            </a:r>
          </a:p>
          <a:p>
            <a:pPr lvl="1">
              <a:buFont typeface="Arial" panose="020B0604020202020204" pitchFamily="34" charset="0"/>
              <a:buChar char="•"/>
            </a:pPr>
            <a:r>
              <a:rPr lang="en-US" i="1" strike="sngStrike" dirty="0">
                <a:sym typeface="Wingdings" pitchFamily="2" charset="2"/>
              </a:rPr>
              <a:t>Note – July 16 – Online 802.11 WG Plenary</a:t>
            </a:r>
            <a:endParaRPr lang="en-US" i="1" strike="sngStrike" dirty="0"/>
          </a:p>
          <a:p>
            <a:pPr lvl="1">
              <a:buFont typeface="Arial" panose="020B0604020202020204" pitchFamily="34" charset="0"/>
              <a:buChar char="•"/>
            </a:pPr>
            <a:r>
              <a:rPr lang="en-US" dirty="0"/>
              <a:t>July 28</a:t>
            </a:r>
          </a:p>
          <a:p>
            <a:pPr lvl="1">
              <a:buFont typeface="Arial" panose="020B0604020202020204" pitchFamily="34" charset="0"/>
              <a:buChar char="•"/>
            </a:pPr>
            <a:r>
              <a:rPr lang="en-US" dirty="0"/>
              <a:t>August 11</a:t>
            </a:r>
          </a:p>
          <a:p>
            <a:pPr lvl="1">
              <a:buFont typeface="Arial" panose="020B0604020202020204" pitchFamily="34" charset="0"/>
              <a:buChar char="•"/>
            </a:pPr>
            <a:r>
              <a:rPr lang="en-US" dirty="0"/>
              <a:t>August 25</a:t>
            </a:r>
          </a:p>
          <a:p>
            <a:pPr lvl="1">
              <a:buFont typeface="Arial" panose="020B0604020202020204" pitchFamily="34" charset="0"/>
              <a:buChar char="•"/>
            </a:pPr>
            <a:r>
              <a:rPr lang="en-US" dirty="0"/>
              <a:t>September 15 (f2f meeting)</a:t>
            </a:r>
          </a:p>
          <a:p>
            <a:endParaRPr lang="en-US" dirty="0"/>
          </a:p>
        </p:txBody>
      </p:sp>
      <p:sp>
        <p:nvSpPr>
          <p:cNvPr id="4" name="Slide Number Placeholder 3">
            <a:extLst>
              <a:ext uri="{FF2B5EF4-FFF2-40B4-BE49-F238E27FC236}">
                <a16:creationId xmlns:a16="http://schemas.microsoft.com/office/drawing/2014/main" id="{BF8402C6-13B2-7B42-BC75-B27B4431D1F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909D2C61-D73A-3A4F-972E-0538DC28A8C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4DC2A8C-5863-424F-BB79-5AE151C7D638}"/>
              </a:ext>
            </a:extLst>
          </p:cNvPr>
          <p:cNvSpPr>
            <a:spLocks noGrp="1"/>
          </p:cNvSpPr>
          <p:nvPr>
            <p:ph type="dt" idx="15"/>
          </p:nvPr>
        </p:nvSpPr>
        <p:spPr/>
        <p:txBody>
          <a:bodyPr/>
          <a:lstStyle/>
          <a:p>
            <a:r>
              <a:rPr lang="en-GB"/>
              <a:t>June 2020</a:t>
            </a:r>
            <a:endParaRPr lang="en-GB" dirty="0"/>
          </a:p>
        </p:txBody>
      </p:sp>
    </p:spTree>
    <p:extLst>
      <p:ext uri="{BB962C8B-B14F-4D97-AF65-F5344CB8AC3E}">
        <p14:creationId xmlns:p14="http://schemas.microsoft.com/office/powerpoint/2010/main" val="9985137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 – was discussed during call on April 28</a:t>
            </a:r>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34038398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June 2020</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22</a:t>
            </a:fld>
            <a:endParaRPr lang="en-GB"/>
          </a:p>
        </p:txBody>
      </p:sp>
    </p:spTree>
    <p:extLst>
      <p:ext uri="{BB962C8B-B14F-4D97-AF65-F5344CB8AC3E}">
        <p14:creationId xmlns:p14="http://schemas.microsoft.com/office/powerpoint/2010/main" val="34387422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strike="sngStrike" dirty="0">
                <a:solidFill>
                  <a:schemeClr val="tx1"/>
                </a:solidFill>
              </a:rPr>
              <a:t>May 2020			Initial WGLB (D1.0)</a:t>
            </a:r>
          </a:p>
          <a:p>
            <a:pPr marL="0" indent="0">
              <a:lnSpc>
                <a:spcPct val="80000"/>
              </a:lnSpc>
            </a:pPr>
            <a:r>
              <a:rPr lang="en-US" altLang="en-US" dirty="0">
                <a:solidFill>
                  <a:srgbClr val="FF0000"/>
                </a:solidFill>
              </a:rPr>
              <a:t>June 2020			Call for comments on D0.1</a:t>
            </a:r>
          </a:p>
          <a:p>
            <a:pPr marL="0" indent="0">
              <a:lnSpc>
                <a:spcPct val="80000"/>
              </a:lnSpc>
            </a:pPr>
            <a:r>
              <a:rPr lang="en-US" altLang="en-US" dirty="0">
                <a:solidFill>
                  <a:srgbClr val="FF0000"/>
                </a:solidFill>
              </a:rPr>
              <a:t>September 2020	Initial WGLB (D1.0)</a:t>
            </a:r>
          </a:p>
          <a:p>
            <a:pPr marL="0" indent="0">
              <a:lnSpc>
                <a:spcPct val="80000"/>
              </a:lnSpc>
            </a:pPr>
            <a:r>
              <a:rPr lang="en-US" altLang="en-US" dirty="0">
                <a:solidFill>
                  <a:srgbClr val="FF0000"/>
                </a:solidFill>
              </a:rPr>
              <a:t>Shift following dates by 2-3 months</a:t>
            </a:r>
            <a:endParaRPr lang="en-US" altLang="en-US" dirty="0">
              <a:solidFill>
                <a:schemeClr val="tx1"/>
              </a:solidFill>
            </a:endParaRPr>
          </a:p>
          <a:p>
            <a:pPr marL="0" indent="0">
              <a:lnSpc>
                <a:spcPct val="80000"/>
              </a:lnSpc>
            </a:pPr>
            <a:r>
              <a:rPr lang="en-US" altLang="en-US" dirty="0">
                <a:solidFill>
                  <a:schemeClr val="tx1"/>
                </a:solidFill>
              </a:rPr>
              <a:t>November 2020	D2.0 WGLB Recirculation LB</a:t>
            </a:r>
          </a:p>
          <a:p>
            <a:pPr marL="0" indent="0">
              <a:lnSpc>
                <a:spcPct val="80000"/>
              </a:lnSpc>
            </a:pPr>
            <a:r>
              <a:rPr lang="en-US" altLang="en-US" dirty="0">
                <a:solidFill>
                  <a:schemeClr val="tx1"/>
                </a:solidFill>
              </a:rPr>
              <a:t>May 2021			Form SB Pool</a:t>
            </a:r>
          </a:p>
          <a:p>
            <a:pPr marL="0" indent="0">
              <a:lnSpc>
                <a:spcPct val="80000"/>
              </a:lnSpc>
            </a:pPr>
            <a:r>
              <a:rPr lang="en-US" altLang="en-US" dirty="0">
                <a:solidFill>
                  <a:schemeClr val="tx1"/>
                </a:solidFill>
              </a:rPr>
              <a:t>May 2021			MEC/MDR done</a:t>
            </a:r>
          </a:p>
          <a:p>
            <a:pPr marL="0" indent="0">
              <a:lnSpc>
                <a:spcPct val="80000"/>
              </a:lnSpc>
            </a:pPr>
            <a:r>
              <a:rPr lang="en-US" altLang="en-US" dirty="0">
                <a:solidFill>
                  <a:schemeClr val="tx1"/>
                </a:solidFill>
              </a:rPr>
              <a:t>July 2021			Initial SB</a:t>
            </a:r>
          </a:p>
          <a:p>
            <a:pPr marL="0" indent="0">
              <a:lnSpc>
                <a:spcPct val="80000"/>
              </a:lnSpc>
            </a:pPr>
            <a:r>
              <a:rPr lang="en-US" altLang="en-US" dirty="0">
                <a:solidFill>
                  <a:schemeClr val="tx1"/>
                </a:solidFill>
              </a:rPr>
              <a:t>Nov 2021			Recirculation SB</a:t>
            </a:r>
          </a:p>
          <a:p>
            <a:pPr marL="0" indent="0">
              <a:lnSpc>
                <a:spcPct val="80000"/>
              </a:lnSpc>
            </a:pPr>
            <a:r>
              <a:rPr lang="en-US" altLang="en-US" dirty="0">
                <a:solidFill>
                  <a:schemeClr val="tx1"/>
                </a:solidFill>
              </a:rPr>
              <a:t>Mar 2022			Final WG/EC approval</a:t>
            </a:r>
          </a:p>
          <a:p>
            <a:pPr marL="0" indent="0">
              <a:lnSpc>
                <a:spcPct val="80000"/>
              </a:lnSpc>
            </a:pPr>
            <a:r>
              <a:rPr lang="en-US" altLang="en-US" dirty="0">
                <a:solidFill>
                  <a:schemeClr val="tx1"/>
                </a:solidFill>
              </a:rPr>
              <a:t>Apr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June 2020</a:t>
            </a:r>
            <a:endParaRPr lang="en-GB" dirty="0"/>
          </a:p>
        </p:txBody>
      </p:sp>
    </p:spTree>
    <p:extLst>
      <p:ext uri="{BB962C8B-B14F-4D97-AF65-F5344CB8AC3E}">
        <p14:creationId xmlns:p14="http://schemas.microsoft.com/office/powerpoint/2010/main" val="11778568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June 2020</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657350" y="1113588"/>
            <a:ext cx="5828110" cy="3084910"/>
          </a:xfrm>
        </p:spPr>
        <p:txBody>
          <a:bodyPr/>
          <a:lstStyle/>
          <a:p>
            <a:r>
              <a:rPr lang="en-GB" sz="1350" dirty="0"/>
              <a:t>IEEE 802.1bc Enhanced Broadcast Services Telco </a:t>
            </a:r>
            <a:br>
              <a:rPr lang="en-GB" sz="450" dirty="0"/>
            </a:br>
            <a:endParaRPr lang="en-GB" sz="450" dirty="0"/>
          </a:p>
          <a:p>
            <a:endParaRPr lang="en-GB" sz="450" dirty="0"/>
          </a:p>
          <a:p>
            <a:r>
              <a:rPr lang="de-DE" sz="1050" dirty="0" err="1"/>
              <a:t>Join</a:t>
            </a:r>
            <a:r>
              <a:rPr lang="de-DE" sz="1050" dirty="0"/>
              <a:t> </a:t>
            </a:r>
            <a:r>
              <a:rPr lang="de-DE" sz="1050" dirty="0" err="1"/>
              <a:t>Webex</a:t>
            </a:r>
            <a:r>
              <a:rPr lang="de-DE" sz="1050" dirty="0"/>
              <a:t> Meeting</a:t>
            </a:r>
          </a:p>
          <a:p>
            <a:r>
              <a:rPr lang="de-DE" sz="1050" dirty="0"/>
              <a:t>https://ieee802.my.webex.com/ieee802.my/</a:t>
            </a:r>
            <a:r>
              <a:rPr lang="de-DE" sz="1050" dirty="0" err="1"/>
              <a:t>j.php?MTID</a:t>
            </a:r>
            <a:r>
              <a:rPr lang="de-DE" sz="1050" dirty="0"/>
              <a:t>=me44f74f6187e42a595884b7231f90d3a</a:t>
            </a:r>
          </a:p>
          <a:p>
            <a:endParaRPr lang="de-DE" sz="1050" dirty="0"/>
          </a:p>
          <a:p>
            <a:r>
              <a:rPr lang="de-DE" sz="1050" dirty="0"/>
              <a:t>Meeting </a:t>
            </a:r>
            <a:r>
              <a:rPr lang="de-DE" sz="1050" dirty="0" err="1"/>
              <a:t>number</a:t>
            </a:r>
            <a:r>
              <a:rPr lang="de-DE" sz="1050" dirty="0"/>
              <a:t>: 791 639 759</a:t>
            </a:r>
          </a:p>
          <a:p>
            <a:r>
              <a:rPr lang="de-DE" sz="1050" dirty="0"/>
              <a:t>Meeting </a:t>
            </a:r>
            <a:r>
              <a:rPr lang="de-DE" sz="1050" dirty="0" err="1"/>
              <a:t>password</a:t>
            </a:r>
            <a:r>
              <a:rPr lang="de-DE" sz="1050" dirty="0"/>
              <a:t>: </a:t>
            </a:r>
            <a:r>
              <a:rPr lang="de-DE" sz="1050" dirty="0" err="1"/>
              <a:t>wireless</a:t>
            </a:r>
            <a:endParaRPr lang="de-DE" sz="1050" dirty="0"/>
          </a:p>
          <a:p>
            <a:endParaRPr lang="de-DE" sz="1050" dirty="0"/>
          </a:p>
          <a:p>
            <a:r>
              <a:rPr lang="de-DE" sz="1050" dirty="0" err="1"/>
              <a:t>Join</a:t>
            </a:r>
            <a:r>
              <a:rPr lang="de-DE" sz="1050" dirty="0"/>
              <a:t> </a:t>
            </a:r>
            <a:r>
              <a:rPr lang="de-DE" sz="1050" dirty="0" err="1"/>
              <a:t>by</a:t>
            </a:r>
            <a:r>
              <a:rPr lang="de-DE" sz="1050" dirty="0"/>
              <a:t> </a:t>
            </a:r>
            <a:r>
              <a:rPr lang="de-DE" sz="1050" dirty="0" err="1"/>
              <a:t>phone</a:t>
            </a:r>
            <a:r>
              <a:rPr lang="de-DE" sz="1050" dirty="0"/>
              <a:t>:</a:t>
            </a:r>
          </a:p>
          <a:p>
            <a:r>
              <a:rPr lang="de-DE" sz="1050" dirty="0"/>
              <a:t>   +1-510-338-9438 USA Toll</a:t>
            </a:r>
          </a:p>
          <a:p>
            <a:r>
              <a:rPr lang="de-DE" sz="1050" dirty="0"/>
              <a:t>   +44-20-3198-8144 UK Toll</a:t>
            </a:r>
          </a:p>
          <a:p>
            <a:r>
              <a:rPr lang="de-DE" sz="1050" dirty="0"/>
              <a:t>Access </a:t>
            </a:r>
            <a:r>
              <a:rPr lang="de-DE" sz="1050" dirty="0" err="1"/>
              <a:t>code</a:t>
            </a:r>
            <a:r>
              <a:rPr lang="de-DE" sz="1050" dirty="0"/>
              <a:t>: 791 639 759</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June 2020</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1657350" y="1275606"/>
            <a:ext cx="5828110" cy="3084910"/>
          </a:xfrm>
        </p:spPr>
        <p:txBody>
          <a:bodyPr/>
          <a:lstStyle/>
          <a:p>
            <a:pPr>
              <a:buFont typeface="Arial" panose="020B0604020202020204" pitchFamily="34" charset="0"/>
              <a:buChar char="•"/>
            </a:pPr>
            <a:r>
              <a:rPr lang="en-US" sz="1500" dirty="0"/>
              <a:t>Call Meeting to order</a:t>
            </a:r>
          </a:p>
          <a:p>
            <a:pPr>
              <a:buFont typeface="Arial" panose="020B0604020202020204" pitchFamily="34" charset="0"/>
              <a:buChar char="•"/>
            </a:pPr>
            <a:r>
              <a:rPr lang="en-US" sz="1500" dirty="0"/>
              <a:t>Approval of agenda</a:t>
            </a:r>
          </a:p>
          <a:p>
            <a:pPr>
              <a:buFont typeface="Arial" panose="020B0604020202020204" pitchFamily="34" charset="0"/>
              <a:buChar char="•"/>
            </a:pPr>
            <a:r>
              <a:rPr lang="en-US" sz="1500" dirty="0"/>
              <a:t>Review Patent Policy &amp; Call for Essential Patents</a:t>
            </a:r>
          </a:p>
          <a:p>
            <a:pPr>
              <a:buFont typeface="Arial" panose="020B0604020202020204" pitchFamily="34" charset="0"/>
              <a:buChar char="•"/>
            </a:pPr>
            <a:r>
              <a:rPr lang="en-US" sz="1500" dirty="0"/>
              <a:t>Attendance -- IMAT</a:t>
            </a:r>
          </a:p>
          <a:p>
            <a:pPr>
              <a:buFont typeface="Arial" panose="020B0604020202020204" pitchFamily="34" charset="0"/>
              <a:buChar char="•"/>
            </a:pPr>
            <a:r>
              <a:rPr lang="de-DE" sz="1500" dirty="0"/>
              <a:t>Submission </a:t>
            </a:r>
          </a:p>
          <a:p>
            <a:pPr lvl="1">
              <a:buFont typeface="Arial" panose="020B0604020202020204" pitchFamily="34" charset="0"/>
              <a:buChar char="•"/>
            </a:pPr>
            <a:r>
              <a:rPr lang="de-DE" sz="1200" dirty="0"/>
              <a:t>11-20/0551r2 – Power </a:t>
            </a:r>
            <a:r>
              <a:rPr lang="de-DE" sz="1200" dirty="0" err="1"/>
              <a:t>Efficient</a:t>
            </a:r>
            <a:r>
              <a:rPr lang="de-DE" sz="1200" dirty="0"/>
              <a:t> Broadcasting(X. Wang)</a:t>
            </a:r>
          </a:p>
          <a:p>
            <a:pPr>
              <a:buFont typeface="Arial" panose="020B0604020202020204" pitchFamily="34" charset="0"/>
              <a:buChar char="•"/>
            </a:pPr>
            <a:r>
              <a:rPr lang="en-US" sz="1500" dirty="0"/>
              <a:t>AOB</a:t>
            </a:r>
            <a:endParaRPr lang="en-US" dirty="0"/>
          </a:p>
          <a:p>
            <a:pPr>
              <a:buFont typeface="Arial" panose="020B0604020202020204" pitchFamily="34" charset="0"/>
              <a:buChar char="•"/>
            </a:pPr>
            <a:r>
              <a:rPr lang="en-US" sz="1500" dirty="0"/>
              <a:t>Adjourn</a:t>
            </a:r>
          </a:p>
          <a:p>
            <a:pPr>
              <a:buFont typeface="Arial" panose="020B0604020202020204" pitchFamily="34" charset="0"/>
              <a:buChar char="•"/>
            </a:pPr>
            <a:r>
              <a:rPr lang="en-US" sz="1500" dirty="0"/>
              <a:t>Annex</a:t>
            </a:r>
          </a:p>
          <a:p>
            <a:pPr lvl="1">
              <a:buFont typeface="Arial" panose="020B0604020202020204" pitchFamily="34" charset="0"/>
              <a:buChar char="•"/>
            </a:pPr>
            <a:r>
              <a:rPr lang="en-US" sz="1200" dirty="0"/>
              <a:t>Telco Schedule (information item)</a:t>
            </a:r>
          </a:p>
          <a:p>
            <a:pPr lvl="1">
              <a:buFont typeface="Arial" panose="020B0604020202020204" pitchFamily="34" charset="0"/>
              <a:buChar char="•"/>
            </a:pPr>
            <a:r>
              <a:rPr lang="en-US" sz="1200" dirty="0" err="1"/>
              <a:t>TGbc</a:t>
            </a:r>
            <a:r>
              <a:rPr lang="en-US" sz="1200" dirty="0"/>
              <a:t> motion allowance (information item per mail of WG chair)</a:t>
            </a:r>
          </a:p>
          <a:p>
            <a:pPr lvl="1">
              <a:buFont typeface="Arial" panose="020B0604020202020204" pitchFamily="34" charset="0"/>
              <a:buChar char="•"/>
            </a:pPr>
            <a:r>
              <a:rPr lang="en-US" sz="1200" dirty="0" err="1"/>
              <a:t>TGbc</a:t>
            </a:r>
            <a:r>
              <a:rPr lang="en-US" sz="1200" dirty="0"/>
              <a:t> Schedule (information item)</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June 2020</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2020</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2020</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557</TotalTime>
  <Words>1890</Words>
  <Application>Microsoft Macintosh PowerPoint</Application>
  <PresentationFormat>On-screen Show (16:9)</PresentationFormat>
  <Paragraphs>238</Paragraphs>
  <Slides>25</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4" baseType="lpstr">
      <vt:lpstr>Arial Unicode MS</vt:lpstr>
      <vt:lpstr>MS Gothic</vt:lpstr>
      <vt:lpstr>Arial</vt:lpstr>
      <vt:lpstr>Calibri</vt:lpstr>
      <vt:lpstr>Monotype Sorts</vt:lpstr>
      <vt:lpstr>Times New Roman</vt:lpstr>
      <vt:lpstr>Wingdings</vt:lpstr>
      <vt:lpstr>802-11-BCS-Chair-Slides-Template</vt:lpstr>
      <vt:lpstr>Document</vt:lpstr>
      <vt:lpstr>Agenda TGbc Telco June 02, 2020</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Submissions</vt:lpstr>
      <vt:lpstr>Telco Schedule</vt:lpstr>
      <vt:lpstr>AOB</vt:lpstr>
      <vt:lpstr>Adjourn</vt:lpstr>
      <vt:lpstr>References</vt:lpstr>
      <vt:lpstr>Telco Schedule</vt:lpstr>
      <vt:lpstr>Timeline</vt:lpstr>
      <vt:lpstr>PowerPoint Presentation</vt:lpstr>
      <vt:lpstr>Current TGbc Schedule</vt:lpstr>
      <vt:lpstr>Permission for Motions (information item) </vt:lpstr>
      <vt:lpstr>Rule change (per WG Chair announcement)</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June 02 2020 TGbc Telco Agenda</dc:title>
  <dc:subject/>
  <dc:creator>Marc Emmelmann</dc:creator>
  <cp:keywords/>
  <dc:description/>
  <cp:lastModifiedBy>Emmelmann, Marc</cp:lastModifiedBy>
  <cp:revision>66</cp:revision>
  <cp:lastPrinted>1601-01-01T00:00:00Z</cp:lastPrinted>
  <dcterms:created xsi:type="dcterms:W3CDTF">2020-02-25T15:01:23Z</dcterms:created>
  <dcterms:modified xsi:type="dcterms:W3CDTF">2020-06-02T14:59:13Z</dcterms:modified>
  <cp:category/>
</cp:coreProperties>
</file>