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89" r:id="rId3"/>
    <p:sldId id="800" r:id="rId4"/>
    <p:sldId id="801" r:id="rId5"/>
    <p:sldId id="792" r:id="rId6"/>
    <p:sldId id="79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86385" autoAdjust="0"/>
  </p:normalViewPr>
  <p:slideViewPr>
    <p:cSldViewPr>
      <p:cViewPr varScale="1">
        <p:scale>
          <a:sx n="86" d="100"/>
          <a:sy n="86" d="100"/>
        </p:scale>
        <p:origin x="16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7/23/2020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7/23/2020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7/23/2020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7/23/2020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0843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GB" sz="2400" dirty="0"/>
              <a:t>MLO BSS Information Transmission with and without Multiple BSSID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2020-06-01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56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66" y="621299"/>
            <a:ext cx="8955349" cy="367868"/>
          </a:xfrm>
        </p:spPr>
        <p:txBody>
          <a:bodyPr/>
          <a:lstStyle/>
          <a:p>
            <a:r>
              <a:rPr lang="en-US" sz="2100" dirty="0"/>
              <a:t>Recap: AP MLD with and without Multiple BSSID in Multiple Links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-1" y="1187101"/>
            <a:ext cx="9144000" cy="20725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An AP MLD may support multiple BSSID feature in one link while not supporting multiple BSSID feature in another link.</a:t>
            </a:r>
          </a:p>
          <a:p>
            <a:r>
              <a:rPr lang="en-US" sz="1800" kern="0" dirty="0"/>
              <a:t>ML element with Per Link Info elements is used to carry MLO information.</a:t>
            </a:r>
          </a:p>
          <a:p>
            <a:pPr lvl="1"/>
            <a:r>
              <a:rPr lang="en-US" sz="1600" kern="0" dirty="0"/>
              <a:t>ML element may not be carried in Beacon.</a:t>
            </a:r>
          </a:p>
          <a:p>
            <a:r>
              <a:rPr lang="en-US" sz="1800" kern="0" dirty="0"/>
              <a:t>ML element may be carried in Multiple BSSID element.</a:t>
            </a:r>
          </a:p>
          <a:p>
            <a:r>
              <a:rPr lang="en-US" sz="1800" kern="0" dirty="0"/>
              <a:t>Elements related to Multiple BSSID are not carried in Association Response frame.</a:t>
            </a:r>
          </a:p>
          <a:p>
            <a:pPr lvl="1"/>
            <a:endParaRPr lang="en-US" sz="1275" kern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2FCCA0-01A0-4C93-B825-124A35AC8586}"/>
              </a:ext>
            </a:extLst>
          </p:cNvPr>
          <p:cNvSpPr/>
          <p:nvPr/>
        </p:nvSpPr>
        <p:spPr bwMode="auto">
          <a:xfrm>
            <a:off x="1840259" y="44977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78423-81B2-49E1-83F1-95123D915DBC}"/>
              </a:ext>
            </a:extLst>
          </p:cNvPr>
          <p:cNvSpPr/>
          <p:nvPr/>
        </p:nvSpPr>
        <p:spPr bwMode="auto">
          <a:xfrm>
            <a:off x="1955391" y="48977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8E239B-32EB-4BA7-B37D-561C606A80F6}"/>
              </a:ext>
            </a:extLst>
          </p:cNvPr>
          <p:cNvSpPr/>
          <p:nvPr/>
        </p:nvSpPr>
        <p:spPr bwMode="auto">
          <a:xfrm>
            <a:off x="2263474" y="48977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AF78EA-EFDE-4C4C-98DF-14ACE046C6DB}"/>
              </a:ext>
            </a:extLst>
          </p:cNvPr>
          <p:cNvSpPr txBox="1"/>
          <p:nvPr/>
        </p:nvSpPr>
        <p:spPr>
          <a:xfrm>
            <a:off x="1448100" y="4512310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7AD00D-B330-4C68-9EE6-9460BF228FB0}"/>
              </a:ext>
            </a:extLst>
          </p:cNvPr>
          <p:cNvSpPr txBox="1"/>
          <p:nvPr/>
        </p:nvSpPr>
        <p:spPr>
          <a:xfrm>
            <a:off x="1518374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ED2B60-5AE6-41E1-8E2E-76FFC4B94958}"/>
              </a:ext>
            </a:extLst>
          </p:cNvPr>
          <p:cNvSpPr txBox="1"/>
          <p:nvPr/>
        </p:nvSpPr>
        <p:spPr>
          <a:xfrm>
            <a:off x="2434924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21C9E-46FC-450E-9855-A8D5FE25E298}"/>
              </a:ext>
            </a:extLst>
          </p:cNvPr>
          <p:cNvSpPr txBox="1"/>
          <p:nvPr/>
        </p:nvSpPr>
        <p:spPr>
          <a:xfrm>
            <a:off x="1840259" y="45852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4D21CE-E3E5-48E0-86BA-0D0429E3C86C}"/>
              </a:ext>
            </a:extLst>
          </p:cNvPr>
          <p:cNvSpPr txBox="1"/>
          <p:nvPr/>
        </p:nvSpPr>
        <p:spPr>
          <a:xfrm>
            <a:off x="1867837" y="51947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0E08B7-EA45-4CB8-BE40-81383F789ABE}"/>
              </a:ext>
            </a:extLst>
          </p:cNvPr>
          <p:cNvSpPr txBox="1"/>
          <p:nvPr/>
        </p:nvSpPr>
        <p:spPr>
          <a:xfrm>
            <a:off x="2229264" y="51815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B902234-2B89-4CE6-939B-E3D005ECA929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2183159" y="42032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EBE54CE-98BB-4389-91E0-149BFA628285}"/>
              </a:ext>
            </a:extLst>
          </p:cNvPr>
          <p:cNvSpPr txBox="1"/>
          <p:nvPr/>
        </p:nvSpPr>
        <p:spPr>
          <a:xfrm>
            <a:off x="1737871" y="432101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86C8AA-03E8-46D1-9DAB-ACDDFB0C26E2}"/>
              </a:ext>
            </a:extLst>
          </p:cNvPr>
          <p:cNvSpPr/>
          <p:nvPr/>
        </p:nvSpPr>
        <p:spPr>
          <a:xfrm>
            <a:off x="1295400" y="4306867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40FE37-6336-4D5B-87A9-EB25AF2E1AC8}"/>
              </a:ext>
            </a:extLst>
          </p:cNvPr>
          <p:cNvSpPr/>
          <p:nvPr/>
        </p:nvSpPr>
        <p:spPr bwMode="auto">
          <a:xfrm>
            <a:off x="3543917" y="44977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392F80-C6D7-4343-8BDF-9C673D118AC5}"/>
              </a:ext>
            </a:extLst>
          </p:cNvPr>
          <p:cNvSpPr/>
          <p:nvPr/>
        </p:nvSpPr>
        <p:spPr bwMode="auto">
          <a:xfrm>
            <a:off x="3659050" y="48977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6AF999-B510-4669-9608-16C273FDAD11}"/>
              </a:ext>
            </a:extLst>
          </p:cNvPr>
          <p:cNvSpPr/>
          <p:nvPr/>
        </p:nvSpPr>
        <p:spPr bwMode="auto">
          <a:xfrm>
            <a:off x="3967133" y="48977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A7DB57-120F-4FB9-95D3-BDA27784D6DC}"/>
              </a:ext>
            </a:extLst>
          </p:cNvPr>
          <p:cNvSpPr txBox="1"/>
          <p:nvPr/>
        </p:nvSpPr>
        <p:spPr>
          <a:xfrm>
            <a:off x="3151759" y="449238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9843AB-4AAD-48E2-B04C-93E36FF8339E}"/>
              </a:ext>
            </a:extLst>
          </p:cNvPr>
          <p:cNvSpPr txBox="1"/>
          <p:nvPr/>
        </p:nvSpPr>
        <p:spPr>
          <a:xfrm>
            <a:off x="3222033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5BC75E-113C-4591-903B-71B3AF512C23}"/>
              </a:ext>
            </a:extLst>
          </p:cNvPr>
          <p:cNvSpPr txBox="1"/>
          <p:nvPr/>
        </p:nvSpPr>
        <p:spPr>
          <a:xfrm>
            <a:off x="4138583" y="49065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06BA83-0425-437A-8437-47EAA669C79F}"/>
              </a:ext>
            </a:extLst>
          </p:cNvPr>
          <p:cNvSpPr txBox="1"/>
          <p:nvPr/>
        </p:nvSpPr>
        <p:spPr>
          <a:xfrm>
            <a:off x="3543917" y="45852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5365FCF-C64F-4969-85FE-05645C6D06C7}"/>
              </a:ext>
            </a:extLst>
          </p:cNvPr>
          <p:cNvSpPr txBox="1"/>
          <p:nvPr/>
        </p:nvSpPr>
        <p:spPr>
          <a:xfrm>
            <a:off x="3571496" y="51947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BC342AB-F328-4F4E-B24C-D12D1A649F39}"/>
              </a:ext>
            </a:extLst>
          </p:cNvPr>
          <p:cNvSpPr txBox="1"/>
          <p:nvPr/>
        </p:nvSpPr>
        <p:spPr>
          <a:xfrm>
            <a:off x="3932923" y="51815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66E674-0A76-4B54-89FF-2CA6D4755FDD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3886817" y="42032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0D915B0-2EA6-4F50-8998-624B994A486D}"/>
              </a:ext>
            </a:extLst>
          </p:cNvPr>
          <p:cNvSpPr txBox="1"/>
          <p:nvPr/>
        </p:nvSpPr>
        <p:spPr>
          <a:xfrm>
            <a:off x="3470983" y="43137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66F7E9B-49CB-4CBD-9031-07AB928DEA04}"/>
              </a:ext>
            </a:extLst>
          </p:cNvPr>
          <p:cNvSpPr/>
          <p:nvPr/>
        </p:nvSpPr>
        <p:spPr bwMode="auto">
          <a:xfrm>
            <a:off x="5019809" y="4486250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3F6CD8-909F-4BB1-B955-BC26239F9BCA}"/>
              </a:ext>
            </a:extLst>
          </p:cNvPr>
          <p:cNvSpPr/>
          <p:nvPr/>
        </p:nvSpPr>
        <p:spPr bwMode="auto">
          <a:xfrm>
            <a:off x="5134941" y="4886300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577202-3DDE-4F40-8A63-9A80906315A0}"/>
              </a:ext>
            </a:extLst>
          </p:cNvPr>
          <p:cNvSpPr/>
          <p:nvPr/>
        </p:nvSpPr>
        <p:spPr bwMode="auto">
          <a:xfrm>
            <a:off x="5443024" y="4886300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D179B6-BA81-4EB7-B0E6-047A993C1511}"/>
              </a:ext>
            </a:extLst>
          </p:cNvPr>
          <p:cNvSpPr txBox="1"/>
          <p:nvPr/>
        </p:nvSpPr>
        <p:spPr>
          <a:xfrm>
            <a:off x="4635564" y="4471779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A7B52E-5C13-4BB1-AEFC-C58809D68878}"/>
              </a:ext>
            </a:extLst>
          </p:cNvPr>
          <p:cNvSpPr txBox="1"/>
          <p:nvPr/>
        </p:nvSpPr>
        <p:spPr>
          <a:xfrm>
            <a:off x="4697924" y="48950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F888FE-5047-486D-AC6D-92B8B58D825E}"/>
              </a:ext>
            </a:extLst>
          </p:cNvPr>
          <p:cNvSpPr txBox="1"/>
          <p:nvPr/>
        </p:nvSpPr>
        <p:spPr>
          <a:xfrm>
            <a:off x="5614474" y="48950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397902-3F81-48C9-BEF7-8273644CEA0D}"/>
              </a:ext>
            </a:extLst>
          </p:cNvPr>
          <p:cNvSpPr txBox="1"/>
          <p:nvPr/>
        </p:nvSpPr>
        <p:spPr>
          <a:xfrm>
            <a:off x="5019809" y="4573726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FB58BBA-A8BE-4CF6-959A-9E95321FE93F}"/>
              </a:ext>
            </a:extLst>
          </p:cNvPr>
          <p:cNvSpPr txBox="1"/>
          <p:nvPr/>
        </p:nvSpPr>
        <p:spPr>
          <a:xfrm>
            <a:off x="5047387" y="5183266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9966A7-D989-4F8B-AAEA-F67B29BD4BD7}"/>
              </a:ext>
            </a:extLst>
          </p:cNvPr>
          <p:cNvSpPr txBox="1"/>
          <p:nvPr/>
        </p:nvSpPr>
        <p:spPr>
          <a:xfrm>
            <a:off x="5408814" y="517005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F1E5B1C-08CF-46CB-86D6-7A1693E6F132}"/>
              </a:ext>
            </a:extLst>
          </p:cNvPr>
          <p:cNvCxnSpPr>
            <a:cxnSpLocks/>
            <a:endCxn id="40" idx="0"/>
          </p:cNvCxnSpPr>
          <p:nvPr/>
        </p:nvCxnSpPr>
        <p:spPr bwMode="auto">
          <a:xfrm>
            <a:off x="5362709" y="4191749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FC54112-6AB1-4B94-AF0D-3DFF220C39CC}"/>
              </a:ext>
            </a:extLst>
          </p:cNvPr>
          <p:cNvSpPr txBox="1"/>
          <p:nvPr/>
        </p:nvSpPr>
        <p:spPr>
          <a:xfrm>
            <a:off x="5006120" y="4309246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614EFF2-EDBD-4D85-B273-7BA84B691922}"/>
              </a:ext>
            </a:extLst>
          </p:cNvPr>
          <p:cNvSpPr/>
          <p:nvPr/>
        </p:nvSpPr>
        <p:spPr bwMode="auto">
          <a:xfrm>
            <a:off x="6586835" y="4485502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EC32C3A-A43A-4FDC-BC57-0F5B64A55F67}"/>
              </a:ext>
            </a:extLst>
          </p:cNvPr>
          <p:cNvSpPr/>
          <p:nvPr/>
        </p:nvSpPr>
        <p:spPr bwMode="auto">
          <a:xfrm>
            <a:off x="6701967" y="4885552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171E269-CB22-45A4-8297-5A8A80B8C46E}"/>
              </a:ext>
            </a:extLst>
          </p:cNvPr>
          <p:cNvSpPr/>
          <p:nvPr/>
        </p:nvSpPr>
        <p:spPr bwMode="auto">
          <a:xfrm>
            <a:off x="7010050" y="4885552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26A0BB-646A-472A-A98E-8976164BE08A}"/>
              </a:ext>
            </a:extLst>
          </p:cNvPr>
          <p:cNvSpPr txBox="1"/>
          <p:nvPr/>
        </p:nvSpPr>
        <p:spPr>
          <a:xfrm>
            <a:off x="6194676" y="4492685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3885C0-D68B-48CA-A4BE-A0E5C55C3823}"/>
              </a:ext>
            </a:extLst>
          </p:cNvPr>
          <p:cNvSpPr txBox="1"/>
          <p:nvPr/>
        </p:nvSpPr>
        <p:spPr>
          <a:xfrm>
            <a:off x="6264950" y="48943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246DAA-3EFC-452E-A2EF-F7125B827BA5}"/>
              </a:ext>
            </a:extLst>
          </p:cNvPr>
          <p:cNvSpPr txBox="1"/>
          <p:nvPr/>
        </p:nvSpPr>
        <p:spPr>
          <a:xfrm>
            <a:off x="7181500" y="48943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32F536-EA8D-4755-B55D-A19532E46D93}"/>
              </a:ext>
            </a:extLst>
          </p:cNvPr>
          <p:cNvSpPr txBox="1"/>
          <p:nvPr/>
        </p:nvSpPr>
        <p:spPr>
          <a:xfrm>
            <a:off x="6586835" y="4572978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8E956D6-275D-4FF9-98BA-F8BF43AFF243}"/>
              </a:ext>
            </a:extLst>
          </p:cNvPr>
          <p:cNvSpPr txBox="1"/>
          <p:nvPr/>
        </p:nvSpPr>
        <p:spPr>
          <a:xfrm>
            <a:off x="6614413" y="518251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124B1FB-FC11-45B5-BA72-20D6AAC11E8A}"/>
              </a:ext>
            </a:extLst>
          </p:cNvPr>
          <p:cNvSpPr txBox="1"/>
          <p:nvPr/>
        </p:nvSpPr>
        <p:spPr>
          <a:xfrm>
            <a:off x="6975840" y="516931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BEA9FF1-35D9-4FD9-BDF3-C315840AEE60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>
            <a:off x="6929735" y="4191000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F11D45A-2DE2-4E0E-8AD5-8E3FCA12EEB8}"/>
              </a:ext>
            </a:extLst>
          </p:cNvPr>
          <p:cNvSpPr txBox="1"/>
          <p:nvPr/>
        </p:nvSpPr>
        <p:spPr>
          <a:xfrm>
            <a:off x="6541258" y="431425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BAACC9-3D3B-428D-A660-E4E91674547D}"/>
              </a:ext>
            </a:extLst>
          </p:cNvPr>
          <p:cNvSpPr txBox="1"/>
          <p:nvPr/>
        </p:nvSpPr>
        <p:spPr>
          <a:xfrm>
            <a:off x="2077327" y="5472238"/>
            <a:ext cx="29331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APs with Addr11, 12, 13, 14 are not defined by a Multiple BSSID element.</a:t>
            </a:r>
          </a:p>
          <a:p>
            <a:r>
              <a:rPr lang="en-US" sz="675" dirty="0"/>
              <a:t>APs with Addr21, 22, 23, 24 are defined by a Multiple BSSID element.</a:t>
            </a:r>
            <a:endParaRPr lang="en-US" sz="60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404E04F2-CE38-4180-8B6B-7D8B33FE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C6363178-A957-4A36-BE3F-9A734609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63B6DE00-876D-4FB1-B9C0-72698A8A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16168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25" y="603164"/>
            <a:ext cx="8955349" cy="454597"/>
          </a:xfrm>
        </p:spPr>
        <p:txBody>
          <a:bodyPr/>
          <a:lstStyle/>
          <a:p>
            <a:r>
              <a:rPr lang="en-US" sz="2400" dirty="0"/>
              <a:t>Incomplete Information after Multi-Link Association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234015"/>
            <a:ext cx="9144000" cy="31402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Every AP’s Beacon in the link without Multiple BSSID support carries the AP in another link that is affiliated with the same AP MLD as the Beacon transmitter. </a:t>
            </a:r>
          </a:p>
          <a:p>
            <a:pPr lvl="1"/>
            <a:r>
              <a:rPr lang="en-US" sz="1600" kern="0" dirty="0"/>
              <a:t>The AP in another link has non-transmitted BSSID. </a:t>
            </a:r>
          </a:p>
          <a:p>
            <a:r>
              <a:rPr lang="en-US" sz="1800" kern="0" dirty="0"/>
              <a:t>Through the Probe Response in one link (e.g. link 1) without Multiple BSSID support, a STA MLD may not know the Multiple BSSID arrangement in another link: </a:t>
            </a:r>
          </a:p>
          <a:p>
            <a:pPr lvl="1"/>
            <a:r>
              <a:rPr lang="en-US" sz="1800" kern="0" dirty="0"/>
              <a:t>The Per Link Info for an AP in another link (e.g. link2) doesn’t include the Multiple BSSID element. </a:t>
            </a:r>
          </a:p>
          <a:p>
            <a:r>
              <a:rPr lang="en-US" sz="2000" kern="0" dirty="0"/>
              <a:t>In the Association Response frame, the Multiple BSSID element and/or Multiple BSSID Configuration element are not carried.</a:t>
            </a:r>
          </a:p>
          <a:p>
            <a:pPr marL="0" indent="0">
              <a:buNone/>
            </a:pPr>
            <a:endParaRPr lang="en-US" sz="1800" kern="0" dirty="0"/>
          </a:p>
        </p:txBody>
      </p:sp>
      <p:sp>
        <p:nvSpPr>
          <p:cNvPr id="107" name="Slide Number Placeholder 2">
            <a:extLst>
              <a:ext uri="{FF2B5EF4-FFF2-40B4-BE49-F238E27FC236}">
                <a16:creationId xmlns:a16="http://schemas.microsoft.com/office/drawing/2014/main" id="{5B9D9029-C4AC-48A8-9D46-5F62AB46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8" name="Footer Placeholder 4">
            <a:extLst>
              <a:ext uri="{FF2B5EF4-FFF2-40B4-BE49-F238E27FC236}">
                <a16:creationId xmlns:a16="http://schemas.microsoft.com/office/drawing/2014/main" id="{A52037B7-76E5-4531-918A-12685317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9" name="Date Placeholder 3">
            <a:extLst>
              <a:ext uri="{FF2B5EF4-FFF2-40B4-BE49-F238E27FC236}">
                <a16:creationId xmlns:a16="http://schemas.microsoft.com/office/drawing/2014/main" id="{B39E00D2-BDDF-4B62-BF7E-CE6D07FA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16728F4-C21D-4094-A8A7-5B9106589770}"/>
              </a:ext>
            </a:extLst>
          </p:cNvPr>
          <p:cNvSpPr/>
          <p:nvPr/>
        </p:nvSpPr>
        <p:spPr bwMode="auto">
          <a:xfrm>
            <a:off x="2938517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9A22D97-5465-42B5-91FB-23FEC7D879F1}"/>
              </a:ext>
            </a:extLst>
          </p:cNvPr>
          <p:cNvSpPr/>
          <p:nvPr/>
        </p:nvSpPr>
        <p:spPr bwMode="auto">
          <a:xfrm>
            <a:off x="3053649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2609F95-631F-4549-B988-028E81B8EE35}"/>
              </a:ext>
            </a:extLst>
          </p:cNvPr>
          <p:cNvSpPr/>
          <p:nvPr/>
        </p:nvSpPr>
        <p:spPr bwMode="auto">
          <a:xfrm>
            <a:off x="3361732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C7579D8-5C48-4953-B5F5-BDBED7BFACDF}"/>
              </a:ext>
            </a:extLst>
          </p:cNvPr>
          <p:cNvSpPr txBox="1"/>
          <p:nvPr/>
        </p:nvSpPr>
        <p:spPr>
          <a:xfrm>
            <a:off x="2546358" y="4740910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41A2933-2698-4928-81B7-6B8B4D3A7AE1}"/>
              </a:ext>
            </a:extLst>
          </p:cNvPr>
          <p:cNvSpPr txBox="1"/>
          <p:nvPr/>
        </p:nvSpPr>
        <p:spPr>
          <a:xfrm>
            <a:off x="261663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2F3D5BA-285A-415D-A03A-4338B64B2F6C}"/>
              </a:ext>
            </a:extLst>
          </p:cNvPr>
          <p:cNvSpPr txBox="1"/>
          <p:nvPr/>
        </p:nvSpPr>
        <p:spPr>
          <a:xfrm>
            <a:off x="353318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3D891CC-3BBB-40B9-9499-E8C4317EDE51}"/>
              </a:ext>
            </a:extLst>
          </p:cNvPr>
          <p:cNvSpPr txBox="1"/>
          <p:nvPr/>
        </p:nvSpPr>
        <p:spPr>
          <a:xfrm>
            <a:off x="2938517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7249A82-855C-4C93-B2C8-EC7B1D7A9998}"/>
              </a:ext>
            </a:extLst>
          </p:cNvPr>
          <p:cNvSpPr txBox="1"/>
          <p:nvPr/>
        </p:nvSpPr>
        <p:spPr>
          <a:xfrm>
            <a:off x="2966095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D699298-5345-4530-98F3-3991FF3D55AF}"/>
              </a:ext>
            </a:extLst>
          </p:cNvPr>
          <p:cNvSpPr txBox="1"/>
          <p:nvPr/>
        </p:nvSpPr>
        <p:spPr>
          <a:xfrm>
            <a:off x="3327522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71A8677-52B4-410D-A664-BD1BE4BC5EE6}"/>
              </a:ext>
            </a:extLst>
          </p:cNvPr>
          <p:cNvCxnSpPr>
            <a:cxnSpLocks/>
            <a:endCxn id="110" idx="0"/>
          </p:cNvCxnSpPr>
          <p:nvPr/>
        </p:nvCxnSpPr>
        <p:spPr bwMode="auto">
          <a:xfrm>
            <a:off x="3281417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B71DDF-092B-4AE9-81F4-E7F912D22A49}"/>
              </a:ext>
            </a:extLst>
          </p:cNvPr>
          <p:cNvSpPr txBox="1"/>
          <p:nvPr/>
        </p:nvSpPr>
        <p:spPr>
          <a:xfrm>
            <a:off x="2836129" y="454961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124FEE3-6620-4749-A7FF-C036A93D3EDD}"/>
              </a:ext>
            </a:extLst>
          </p:cNvPr>
          <p:cNvSpPr/>
          <p:nvPr/>
        </p:nvSpPr>
        <p:spPr>
          <a:xfrm>
            <a:off x="2393658" y="4535467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49D5290-4A62-404E-854C-1BEF3F7340D0}"/>
              </a:ext>
            </a:extLst>
          </p:cNvPr>
          <p:cNvSpPr/>
          <p:nvPr/>
        </p:nvSpPr>
        <p:spPr bwMode="auto">
          <a:xfrm>
            <a:off x="4642175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4BB5566-611B-4796-9807-90A51E1B3DE8}"/>
              </a:ext>
            </a:extLst>
          </p:cNvPr>
          <p:cNvSpPr/>
          <p:nvPr/>
        </p:nvSpPr>
        <p:spPr bwMode="auto">
          <a:xfrm>
            <a:off x="4757308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D7D3EA9-1290-4EE3-ACFD-A40EC7CDB311}"/>
              </a:ext>
            </a:extLst>
          </p:cNvPr>
          <p:cNvSpPr/>
          <p:nvPr/>
        </p:nvSpPr>
        <p:spPr bwMode="auto">
          <a:xfrm>
            <a:off x="5065391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6B530CA-EEF4-4838-B027-02D15E09CA14}"/>
              </a:ext>
            </a:extLst>
          </p:cNvPr>
          <p:cNvSpPr txBox="1"/>
          <p:nvPr/>
        </p:nvSpPr>
        <p:spPr>
          <a:xfrm>
            <a:off x="4250017" y="472098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0B11167-E91C-4A57-9246-FF51B10BFC0D}"/>
              </a:ext>
            </a:extLst>
          </p:cNvPr>
          <p:cNvSpPr txBox="1"/>
          <p:nvPr/>
        </p:nvSpPr>
        <p:spPr>
          <a:xfrm>
            <a:off x="432029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F20874B-813B-4582-B582-B5EB214A73B1}"/>
              </a:ext>
            </a:extLst>
          </p:cNvPr>
          <p:cNvSpPr txBox="1"/>
          <p:nvPr/>
        </p:nvSpPr>
        <p:spPr>
          <a:xfrm>
            <a:off x="523684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23D1344-544F-4912-9D81-AB4CA783FC20}"/>
              </a:ext>
            </a:extLst>
          </p:cNvPr>
          <p:cNvSpPr txBox="1"/>
          <p:nvPr/>
        </p:nvSpPr>
        <p:spPr>
          <a:xfrm>
            <a:off x="4642175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FC0D1B0-9B1C-4F11-AE02-AA32C2A6D9CE}"/>
              </a:ext>
            </a:extLst>
          </p:cNvPr>
          <p:cNvSpPr txBox="1"/>
          <p:nvPr/>
        </p:nvSpPr>
        <p:spPr>
          <a:xfrm>
            <a:off x="4669754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B92728-4005-43D7-9F8A-0B63C5610F2F}"/>
              </a:ext>
            </a:extLst>
          </p:cNvPr>
          <p:cNvSpPr txBox="1"/>
          <p:nvPr/>
        </p:nvSpPr>
        <p:spPr>
          <a:xfrm>
            <a:off x="5031181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21C531C-F01E-44D1-A5E7-B267EDCEE93F}"/>
              </a:ext>
            </a:extLst>
          </p:cNvPr>
          <p:cNvCxnSpPr>
            <a:cxnSpLocks/>
            <a:endCxn id="122" idx="0"/>
          </p:cNvCxnSpPr>
          <p:nvPr/>
        </p:nvCxnSpPr>
        <p:spPr bwMode="auto">
          <a:xfrm>
            <a:off x="4985075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7672FF2-613E-4C09-ADB0-F3B11EE6BB6D}"/>
              </a:ext>
            </a:extLst>
          </p:cNvPr>
          <p:cNvSpPr txBox="1"/>
          <p:nvPr/>
        </p:nvSpPr>
        <p:spPr>
          <a:xfrm>
            <a:off x="4569241" y="45423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AC1517A-23FC-4B11-8BF6-3A41A065F388}"/>
              </a:ext>
            </a:extLst>
          </p:cNvPr>
          <p:cNvSpPr/>
          <p:nvPr/>
        </p:nvSpPr>
        <p:spPr bwMode="auto">
          <a:xfrm>
            <a:off x="6118067" y="4714850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0EB6BE4-1A6E-4D38-98D2-3AAA7E0C04E7}"/>
              </a:ext>
            </a:extLst>
          </p:cNvPr>
          <p:cNvSpPr/>
          <p:nvPr/>
        </p:nvSpPr>
        <p:spPr bwMode="auto">
          <a:xfrm>
            <a:off x="6233199" y="5114900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B8D1E0-5B67-4EC9-9E24-E6A0AA75DA31}"/>
              </a:ext>
            </a:extLst>
          </p:cNvPr>
          <p:cNvSpPr/>
          <p:nvPr/>
        </p:nvSpPr>
        <p:spPr bwMode="auto">
          <a:xfrm>
            <a:off x="6541282" y="5114900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BBE336E-84DD-4A26-B60C-886590548CD7}"/>
              </a:ext>
            </a:extLst>
          </p:cNvPr>
          <p:cNvSpPr txBox="1"/>
          <p:nvPr/>
        </p:nvSpPr>
        <p:spPr>
          <a:xfrm>
            <a:off x="5733822" y="4700379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A657660-6E9A-4877-8B29-B445292D3FEA}"/>
              </a:ext>
            </a:extLst>
          </p:cNvPr>
          <p:cNvSpPr txBox="1"/>
          <p:nvPr/>
        </p:nvSpPr>
        <p:spPr>
          <a:xfrm>
            <a:off x="579618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823FA49-74F4-431F-AC72-DF8E9B4E404A}"/>
              </a:ext>
            </a:extLst>
          </p:cNvPr>
          <p:cNvSpPr txBox="1"/>
          <p:nvPr/>
        </p:nvSpPr>
        <p:spPr>
          <a:xfrm>
            <a:off x="671273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13286C7-2CE4-4A08-9263-59ECC8B5ABA0}"/>
              </a:ext>
            </a:extLst>
          </p:cNvPr>
          <p:cNvSpPr txBox="1"/>
          <p:nvPr/>
        </p:nvSpPr>
        <p:spPr>
          <a:xfrm>
            <a:off x="6118067" y="4802326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F66801B-C31B-4F0E-A3BE-9F16E91EE2D0}"/>
              </a:ext>
            </a:extLst>
          </p:cNvPr>
          <p:cNvSpPr txBox="1"/>
          <p:nvPr/>
        </p:nvSpPr>
        <p:spPr>
          <a:xfrm>
            <a:off x="6145645" y="5411866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F4C7E87-49AA-41B3-9795-FB1BFAD01138}"/>
              </a:ext>
            </a:extLst>
          </p:cNvPr>
          <p:cNvSpPr txBox="1"/>
          <p:nvPr/>
        </p:nvSpPr>
        <p:spPr>
          <a:xfrm>
            <a:off x="6507072" y="539865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B4F9578-E0A2-4B8E-AB4E-D30E75B3F2F1}"/>
              </a:ext>
            </a:extLst>
          </p:cNvPr>
          <p:cNvCxnSpPr>
            <a:cxnSpLocks/>
            <a:endCxn id="133" idx="0"/>
          </p:cNvCxnSpPr>
          <p:nvPr/>
        </p:nvCxnSpPr>
        <p:spPr bwMode="auto">
          <a:xfrm>
            <a:off x="6460967" y="4420349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587BED2B-72EE-48F4-BA30-75F4D36A04CC}"/>
              </a:ext>
            </a:extLst>
          </p:cNvPr>
          <p:cNvSpPr txBox="1"/>
          <p:nvPr/>
        </p:nvSpPr>
        <p:spPr>
          <a:xfrm>
            <a:off x="6104378" y="4537846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E68E79C-222F-436C-9E98-7EB97DE4CBE6}"/>
              </a:ext>
            </a:extLst>
          </p:cNvPr>
          <p:cNvSpPr/>
          <p:nvPr/>
        </p:nvSpPr>
        <p:spPr bwMode="auto">
          <a:xfrm>
            <a:off x="7685093" y="4714102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E23F25A-2E66-4391-AEA0-007F4FF905AE}"/>
              </a:ext>
            </a:extLst>
          </p:cNvPr>
          <p:cNvSpPr/>
          <p:nvPr/>
        </p:nvSpPr>
        <p:spPr bwMode="auto">
          <a:xfrm>
            <a:off x="7800225" y="5114152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EA4BBED-4E61-4472-AC4C-1F8ADE7C3EC2}"/>
              </a:ext>
            </a:extLst>
          </p:cNvPr>
          <p:cNvSpPr/>
          <p:nvPr/>
        </p:nvSpPr>
        <p:spPr bwMode="auto">
          <a:xfrm>
            <a:off x="8108308" y="5114152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D5A0FCC-DFA9-43D9-85A1-9C4D365A2E9C}"/>
              </a:ext>
            </a:extLst>
          </p:cNvPr>
          <p:cNvSpPr txBox="1"/>
          <p:nvPr/>
        </p:nvSpPr>
        <p:spPr>
          <a:xfrm>
            <a:off x="7292934" y="4721285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71944B9-F3F6-4BD7-A4AA-4E07363BD591}"/>
              </a:ext>
            </a:extLst>
          </p:cNvPr>
          <p:cNvSpPr txBox="1"/>
          <p:nvPr/>
        </p:nvSpPr>
        <p:spPr>
          <a:xfrm>
            <a:off x="736320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4C20CB-9D77-4EA3-9B4D-AB76F0E94198}"/>
              </a:ext>
            </a:extLst>
          </p:cNvPr>
          <p:cNvSpPr txBox="1"/>
          <p:nvPr/>
        </p:nvSpPr>
        <p:spPr>
          <a:xfrm>
            <a:off x="827975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D5ADA5F-BFA8-4026-9387-59F85293894A}"/>
              </a:ext>
            </a:extLst>
          </p:cNvPr>
          <p:cNvSpPr txBox="1"/>
          <p:nvPr/>
        </p:nvSpPr>
        <p:spPr>
          <a:xfrm>
            <a:off x="7685093" y="4801578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62A5E29-A62C-4F34-91BD-33B48C868B96}"/>
              </a:ext>
            </a:extLst>
          </p:cNvPr>
          <p:cNvSpPr txBox="1"/>
          <p:nvPr/>
        </p:nvSpPr>
        <p:spPr>
          <a:xfrm>
            <a:off x="7712671" y="541111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BFE4815-3CBE-4101-AB24-D4E4E109C0ED}"/>
              </a:ext>
            </a:extLst>
          </p:cNvPr>
          <p:cNvSpPr txBox="1"/>
          <p:nvPr/>
        </p:nvSpPr>
        <p:spPr>
          <a:xfrm>
            <a:off x="8074098" y="539791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456D877-247D-4160-9CE6-EBB608414237}"/>
              </a:ext>
            </a:extLst>
          </p:cNvPr>
          <p:cNvCxnSpPr>
            <a:cxnSpLocks/>
            <a:endCxn id="144" idx="0"/>
          </p:cNvCxnSpPr>
          <p:nvPr/>
        </p:nvCxnSpPr>
        <p:spPr bwMode="auto">
          <a:xfrm>
            <a:off x="8027993" y="4419600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A0612792-BECC-4054-B124-2BCE778E9F9F}"/>
              </a:ext>
            </a:extLst>
          </p:cNvPr>
          <p:cNvSpPr txBox="1"/>
          <p:nvPr/>
        </p:nvSpPr>
        <p:spPr>
          <a:xfrm>
            <a:off x="7639516" y="454285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3B9825C-088C-4D57-B4F4-D2DFAECE0EF6}"/>
              </a:ext>
            </a:extLst>
          </p:cNvPr>
          <p:cNvSpPr txBox="1"/>
          <p:nvPr/>
        </p:nvSpPr>
        <p:spPr>
          <a:xfrm>
            <a:off x="3175584" y="5700838"/>
            <a:ext cx="4463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APs with Addr11, 12, 13, 14 are not defined by a Multiple BSSID element.</a:t>
            </a:r>
          </a:p>
          <a:p>
            <a:r>
              <a:rPr lang="en-US" sz="1000" dirty="0"/>
              <a:t>APs with Addr21, 22, 23, 24 are defined by a Multiple BSSID element.</a:t>
            </a:r>
          </a:p>
          <a:p>
            <a:r>
              <a:rPr lang="en-US" sz="1000" dirty="0"/>
              <a:t>AP1x and AP2x are affiliated with one AP MLD.</a:t>
            </a:r>
          </a:p>
        </p:txBody>
      </p:sp>
    </p:spTree>
    <p:extLst>
      <p:ext uri="{BB962C8B-B14F-4D97-AF65-F5344CB8AC3E}">
        <p14:creationId xmlns:p14="http://schemas.microsoft.com/office/powerpoint/2010/main" val="10161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09600"/>
            <a:ext cx="8955349" cy="526543"/>
          </a:xfrm>
        </p:spPr>
        <p:txBody>
          <a:bodyPr/>
          <a:lstStyle/>
          <a:p>
            <a:r>
              <a:rPr lang="en-US" sz="2400" dirty="0"/>
              <a:t>Incomplete Information after Multi-Link Association (Cont’d)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251261"/>
            <a:ext cx="9144000" cy="26256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kern="0" dirty="0"/>
              <a:t>After association, the following features don’t work correctly:</a:t>
            </a:r>
          </a:p>
          <a:p>
            <a:pPr lvl="1"/>
            <a:r>
              <a:rPr lang="en-US" sz="2000" kern="0" dirty="0"/>
              <a:t>NAV maintenance.</a:t>
            </a:r>
          </a:p>
          <a:p>
            <a:pPr lvl="2"/>
            <a:r>
              <a:rPr lang="en-US" kern="0" dirty="0"/>
              <a:t>Some PPDUs from APs that are in same device with associated AP may be discarded.</a:t>
            </a:r>
          </a:p>
          <a:p>
            <a:pPr lvl="1"/>
            <a:r>
              <a:rPr lang="en-US" sz="2000" dirty="0"/>
              <a:t>Rx Control Frame To </a:t>
            </a:r>
            <a:r>
              <a:rPr lang="en-US" sz="2000" dirty="0" err="1"/>
              <a:t>MultiBSS</a:t>
            </a:r>
            <a:r>
              <a:rPr lang="en-US" sz="2000" dirty="0"/>
              <a:t> doesn’t work correctly</a:t>
            </a:r>
            <a:r>
              <a:rPr lang="en-US" sz="2000" kern="0" dirty="0"/>
              <a:t>.</a:t>
            </a:r>
          </a:p>
          <a:p>
            <a:pPr lvl="2"/>
            <a:r>
              <a:rPr lang="en-US" sz="1800" kern="0" dirty="0"/>
              <a:t>The transmitted BSSID is not known.</a:t>
            </a:r>
          </a:p>
          <a:p>
            <a:pPr marL="0" indent="0">
              <a:buNone/>
            </a:pPr>
            <a:endParaRPr lang="en-US" sz="1800" kern="0" dirty="0"/>
          </a:p>
        </p:txBody>
      </p:sp>
      <p:sp>
        <p:nvSpPr>
          <p:cNvPr id="107" name="Slide Number Placeholder 2">
            <a:extLst>
              <a:ext uri="{FF2B5EF4-FFF2-40B4-BE49-F238E27FC236}">
                <a16:creationId xmlns:a16="http://schemas.microsoft.com/office/drawing/2014/main" id="{5B9D9029-C4AC-48A8-9D46-5F62AB46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8" name="Footer Placeholder 4">
            <a:extLst>
              <a:ext uri="{FF2B5EF4-FFF2-40B4-BE49-F238E27FC236}">
                <a16:creationId xmlns:a16="http://schemas.microsoft.com/office/drawing/2014/main" id="{A52037B7-76E5-4531-918A-12685317A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9" name="Date Placeholder 3">
            <a:extLst>
              <a:ext uri="{FF2B5EF4-FFF2-40B4-BE49-F238E27FC236}">
                <a16:creationId xmlns:a16="http://schemas.microsoft.com/office/drawing/2014/main" id="{B39E00D2-BDDF-4B62-BF7E-CE6D07FA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16728F4-C21D-4094-A8A7-5B9106589770}"/>
              </a:ext>
            </a:extLst>
          </p:cNvPr>
          <p:cNvSpPr/>
          <p:nvPr/>
        </p:nvSpPr>
        <p:spPr bwMode="auto">
          <a:xfrm>
            <a:off x="2938517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9A22D97-5465-42B5-91FB-23FEC7D879F1}"/>
              </a:ext>
            </a:extLst>
          </p:cNvPr>
          <p:cNvSpPr/>
          <p:nvPr/>
        </p:nvSpPr>
        <p:spPr bwMode="auto">
          <a:xfrm>
            <a:off x="3053649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2609F95-631F-4549-B988-028E81B8EE35}"/>
              </a:ext>
            </a:extLst>
          </p:cNvPr>
          <p:cNvSpPr/>
          <p:nvPr/>
        </p:nvSpPr>
        <p:spPr bwMode="auto">
          <a:xfrm>
            <a:off x="3361732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C7579D8-5C48-4953-B5F5-BDBED7BFACDF}"/>
              </a:ext>
            </a:extLst>
          </p:cNvPr>
          <p:cNvSpPr txBox="1"/>
          <p:nvPr/>
        </p:nvSpPr>
        <p:spPr>
          <a:xfrm>
            <a:off x="2546358" y="4740910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41A2933-2698-4928-81B7-6B8B4D3A7AE1}"/>
              </a:ext>
            </a:extLst>
          </p:cNvPr>
          <p:cNvSpPr txBox="1"/>
          <p:nvPr/>
        </p:nvSpPr>
        <p:spPr>
          <a:xfrm>
            <a:off x="261663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2F3D5BA-285A-415D-A03A-4338B64B2F6C}"/>
              </a:ext>
            </a:extLst>
          </p:cNvPr>
          <p:cNvSpPr txBox="1"/>
          <p:nvPr/>
        </p:nvSpPr>
        <p:spPr>
          <a:xfrm>
            <a:off x="3533182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3D891CC-3BBB-40B9-9499-E8C4317EDE51}"/>
              </a:ext>
            </a:extLst>
          </p:cNvPr>
          <p:cNvSpPr txBox="1"/>
          <p:nvPr/>
        </p:nvSpPr>
        <p:spPr>
          <a:xfrm>
            <a:off x="2938517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7249A82-855C-4C93-B2C8-EC7B1D7A9998}"/>
              </a:ext>
            </a:extLst>
          </p:cNvPr>
          <p:cNvSpPr txBox="1"/>
          <p:nvPr/>
        </p:nvSpPr>
        <p:spPr>
          <a:xfrm>
            <a:off x="2966095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D699298-5345-4530-98F3-3991FF3D55AF}"/>
              </a:ext>
            </a:extLst>
          </p:cNvPr>
          <p:cNvSpPr txBox="1"/>
          <p:nvPr/>
        </p:nvSpPr>
        <p:spPr>
          <a:xfrm>
            <a:off x="3327522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71A8677-52B4-410D-A664-BD1BE4BC5EE6}"/>
              </a:ext>
            </a:extLst>
          </p:cNvPr>
          <p:cNvCxnSpPr>
            <a:cxnSpLocks/>
            <a:endCxn id="110" idx="0"/>
          </p:cNvCxnSpPr>
          <p:nvPr/>
        </p:nvCxnSpPr>
        <p:spPr bwMode="auto">
          <a:xfrm>
            <a:off x="3281417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B71DDF-092B-4AE9-81F4-E7F912D22A49}"/>
              </a:ext>
            </a:extLst>
          </p:cNvPr>
          <p:cNvSpPr txBox="1"/>
          <p:nvPr/>
        </p:nvSpPr>
        <p:spPr>
          <a:xfrm>
            <a:off x="2836129" y="454961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124FEE3-6620-4749-A7FF-C036A93D3EDD}"/>
              </a:ext>
            </a:extLst>
          </p:cNvPr>
          <p:cNvSpPr/>
          <p:nvPr/>
        </p:nvSpPr>
        <p:spPr>
          <a:xfrm>
            <a:off x="2393658" y="4535467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49D5290-4A62-404E-854C-1BEF3F7340D0}"/>
              </a:ext>
            </a:extLst>
          </p:cNvPr>
          <p:cNvSpPr/>
          <p:nvPr/>
        </p:nvSpPr>
        <p:spPr bwMode="auto">
          <a:xfrm>
            <a:off x="4642175" y="472634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4BB5566-611B-4796-9807-90A51E1B3DE8}"/>
              </a:ext>
            </a:extLst>
          </p:cNvPr>
          <p:cNvSpPr/>
          <p:nvPr/>
        </p:nvSpPr>
        <p:spPr bwMode="auto">
          <a:xfrm>
            <a:off x="4757308" y="512639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D7D3EA9-1290-4EE3-ACFD-A40EC7CDB311}"/>
              </a:ext>
            </a:extLst>
          </p:cNvPr>
          <p:cNvSpPr/>
          <p:nvPr/>
        </p:nvSpPr>
        <p:spPr bwMode="auto">
          <a:xfrm>
            <a:off x="5065391" y="512639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6B530CA-EEF4-4838-B027-02D15E09CA14}"/>
              </a:ext>
            </a:extLst>
          </p:cNvPr>
          <p:cNvSpPr txBox="1"/>
          <p:nvPr/>
        </p:nvSpPr>
        <p:spPr>
          <a:xfrm>
            <a:off x="4250017" y="472098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0B11167-E91C-4A57-9246-FF51B10BFC0D}"/>
              </a:ext>
            </a:extLst>
          </p:cNvPr>
          <p:cNvSpPr txBox="1"/>
          <p:nvPr/>
        </p:nvSpPr>
        <p:spPr>
          <a:xfrm>
            <a:off x="432029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F20874B-813B-4582-B582-B5EB214A73B1}"/>
              </a:ext>
            </a:extLst>
          </p:cNvPr>
          <p:cNvSpPr txBox="1"/>
          <p:nvPr/>
        </p:nvSpPr>
        <p:spPr>
          <a:xfrm>
            <a:off x="5236841" y="513514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23D1344-544F-4912-9D81-AB4CA783FC20}"/>
              </a:ext>
            </a:extLst>
          </p:cNvPr>
          <p:cNvSpPr txBox="1"/>
          <p:nvPr/>
        </p:nvSpPr>
        <p:spPr>
          <a:xfrm>
            <a:off x="4642175" y="4813822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FC0D1B0-9B1C-4F11-AE02-AA32C2A6D9CE}"/>
              </a:ext>
            </a:extLst>
          </p:cNvPr>
          <p:cNvSpPr txBox="1"/>
          <p:nvPr/>
        </p:nvSpPr>
        <p:spPr>
          <a:xfrm>
            <a:off x="4669754" y="5423361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B92728-4005-43D7-9F8A-0B63C5610F2F}"/>
              </a:ext>
            </a:extLst>
          </p:cNvPr>
          <p:cNvSpPr txBox="1"/>
          <p:nvPr/>
        </p:nvSpPr>
        <p:spPr>
          <a:xfrm>
            <a:off x="5031181" y="541015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21C531C-F01E-44D1-A5E7-B267EDCEE93F}"/>
              </a:ext>
            </a:extLst>
          </p:cNvPr>
          <p:cNvCxnSpPr>
            <a:cxnSpLocks/>
            <a:endCxn id="122" idx="0"/>
          </p:cNvCxnSpPr>
          <p:nvPr/>
        </p:nvCxnSpPr>
        <p:spPr bwMode="auto">
          <a:xfrm>
            <a:off x="4985075" y="4431844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7672FF2-613E-4C09-ADB0-F3B11EE6BB6D}"/>
              </a:ext>
            </a:extLst>
          </p:cNvPr>
          <p:cNvSpPr txBox="1"/>
          <p:nvPr/>
        </p:nvSpPr>
        <p:spPr>
          <a:xfrm>
            <a:off x="4569241" y="45423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AC1517A-23FC-4B11-8BF6-3A41A065F388}"/>
              </a:ext>
            </a:extLst>
          </p:cNvPr>
          <p:cNvSpPr/>
          <p:nvPr/>
        </p:nvSpPr>
        <p:spPr bwMode="auto">
          <a:xfrm>
            <a:off x="6118067" y="4714850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0EB6BE4-1A6E-4D38-98D2-3AAA7E0C04E7}"/>
              </a:ext>
            </a:extLst>
          </p:cNvPr>
          <p:cNvSpPr/>
          <p:nvPr/>
        </p:nvSpPr>
        <p:spPr bwMode="auto">
          <a:xfrm>
            <a:off x="6233199" y="5114900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EB8D1E0-5B67-4EC9-9E24-E6A0AA75DA31}"/>
              </a:ext>
            </a:extLst>
          </p:cNvPr>
          <p:cNvSpPr/>
          <p:nvPr/>
        </p:nvSpPr>
        <p:spPr bwMode="auto">
          <a:xfrm>
            <a:off x="6541282" y="5114900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BBE336E-84DD-4A26-B60C-886590548CD7}"/>
              </a:ext>
            </a:extLst>
          </p:cNvPr>
          <p:cNvSpPr txBox="1"/>
          <p:nvPr/>
        </p:nvSpPr>
        <p:spPr>
          <a:xfrm>
            <a:off x="5733822" y="4700379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A657660-6E9A-4877-8B29-B445292D3FEA}"/>
              </a:ext>
            </a:extLst>
          </p:cNvPr>
          <p:cNvSpPr txBox="1"/>
          <p:nvPr/>
        </p:nvSpPr>
        <p:spPr>
          <a:xfrm>
            <a:off x="579618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823FA49-74F4-431F-AC72-DF8E9B4E404A}"/>
              </a:ext>
            </a:extLst>
          </p:cNvPr>
          <p:cNvSpPr txBox="1"/>
          <p:nvPr/>
        </p:nvSpPr>
        <p:spPr>
          <a:xfrm>
            <a:off x="6712732" y="5123651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13286C7-2CE4-4A08-9263-59ECC8B5ABA0}"/>
              </a:ext>
            </a:extLst>
          </p:cNvPr>
          <p:cNvSpPr txBox="1"/>
          <p:nvPr/>
        </p:nvSpPr>
        <p:spPr>
          <a:xfrm>
            <a:off x="6118067" y="4802326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F66801B-C31B-4F0E-A3BE-9F16E91EE2D0}"/>
              </a:ext>
            </a:extLst>
          </p:cNvPr>
          <p:cNvSpPr txBox="1"/>
          <p:nvPr/>
        </p:nvSpPr>
        <p:spPr>
          <a:xfrm>
            <a:off x="6145645" y="5411866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F4C7E87-49AA-41B3-9795-FB1BFAD01138}"/>
              </a:ext>
            </a:extLst>
          </p:cNvPr>
          <p:cNvSpPr txBox="1"/>
          <p:nvPr/>
        </p:nvSpPr>
        <p:spPr>
          <a:xfrm>
            <a:off x="6507072" y="539865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B4F9578-E0A2-4B8E-AB4E-D30E75B3F2F1}"/>
              </a:ext>
            </a:extLst>
          </p:cNvPr>
          <p:cNvCxnSpPr>
            <a:cxnSpLocks/>
            <a:endCxn id="133" idx="0"/>
          </p:cNvCxnSpPr>
          <p:nvPr/>
        </p:nvCxnSpPr>
        <p:spPr bwMode="auto">
          <a:xfrm>
            <a:off x="6460967" y="4420349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587BED2B-72EE-48F4-BA30-75F4D36A04CC}"/>
              </a:ext>
            </a:extLst>
          </p:cNvPr>
          <p:cNvSpPr txBox="1"/>
          <p:nvPr/>
        </p:nvSpPr>
        <p:spPr>
          <a:xfrm>
            <a:off x="6104378" y="4537846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E68E79C-222F-436C-9E98-7EB97DE4CBE6}"/>
              </a:ext>
            </a:extLst>
          </p:cNvPr>
          <p:cNvSpPr/>
          <p:nvPr/>
        </p:nvSpPr>
        <p:spPr bwMode="auto">
          <a:xfrm>
            <a:off x="7685093" y="4714102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E23F25A-2E66-4391-AEA0-007F4FF905AE}"/>
              </a:ext>
            </a:extLst>
          </p:cNvPr>
          <p:cNvSpPr/>
          <p:nvPr/>
        </p:nvSpPr>
        <p:spPr bwMode="auto">
          <a:xfrm>
            <a:off x="7800225" y="5114152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EA4BBED-4E61-4472-AC4C-1F8ADE7C3EC2}"/>
              </a:ext>
            </a:extLst>
          </p:cNvPr>
          <p:cNvSpPr/>
          <p:nvPr/>
        </p:nvSpPr>
        <p:spPr bwMode="auto">
          <a:xfrm>
            <a:off x="8108308" y="5114152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D5A0FCC-DFA9-43D9-85A1-9C4D365A2E9C}"/>
              </a:ext>
            </a:extLst>
          </p:cNvPr>
          <p:cNvSpPr txBox="1"/>
          <p:nvPr/>
        </p:nvSpPr>
        <p:spPr>
          <a:xfrm>
            <a:off x="7292934" y="4721285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71944B9-F3F6-4BD7-A4AA-4E07363BD591}"/>
              </a:ext>
            </a:extLst>
          </p:cNvPr>
          <p:cNvSpPr txBox="1"/>
          <p:nvPr/>
        </p:nvSpPr>
        <p:spPr>
          <a:xfrm>
            <a:off x="736320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4C20CB-9D77-4EA3-9B4D-AB76F0E94198}"/>
              </a:ext>
            </a:extLst>
          </p:cNvPr>
          <p:cNvSpPr txBox="1"/>
          <p:nvPr/>
        </p:nvSpPr>
        <p:spPr>
          <a:xfrm>
            <a:off x="8279758" y="5122903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D5ADA5F-BFA8-4026-9387-59F85293894A}"/>
              </a:ext>
            </a:extLst>
          </p:cNvPr>
          <p:cNvSpPr txBox="1"/>
          <p:nvPr/>
        </p:nvSpPr>
        <p:spPr>
          <a:xfrm>
            <a:off x="7685093" y="4801578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62A5E29-A62C-4F34-91BD-33B48C868B96}"/>
              </a:ext>
            </a:extLst>
          </p:cNvPr>
          <p:cNvSpPr txBox="1"/>
          <p:nvPr/>
        </p:nvSpPr>
        <p:spPr>
          <a:xfrm>
            <a:off x="7712671" y="541111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BFE4815-3CBE-4101-AB24-D4E4E109C0ED}"/>
              </a:ext>
            </a:extLst>
          </p:cNvPr>
          <p:cNvSpPr txBox="1"/>
          <p:nvPr/>
        </p:nvSpPr>
        <p:spPr>
          <a:xfrm>
            <a:off x="8074098" y="539791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456D877-247D-4160-9CE6-EBB608414237}"/>
              </a:ext>
            </a:extLst>
          </p:cNvPr>
          <p:cNvCxnSpPr>
            <a:cxnSpLocks/>
            <a:endCxn id="144" idx="0"/>
          </p:cNvCxnSpPr>
          <p:nvPr/>
        </p:nvCxnSpPr>
        <p:spPr bwMode="auto">
          <a:xfrm>
            <a:off x="8027993" y="4419600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A0612792-BECC-4054-B124-2BCE778E9F9F}"/>
              </a:ext>
            </a:extLst>
          </p:cNvPr>
          <p:cNvSpPr txBox="1"/>
          <p:nvPr/>
        </p:nvSpPr>
        <p:spPr>
          <a:xfrm>
            <a:off x="7639516" y="4542858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3B9825C-088C-4D57-B4F4-D2DFAECE0EF6}"/>
              </a:ext>
            </a:extLst>
          </p:cNvPr>
          <p:cNvSpPr txBox="1"/>
          <p:nvPr/>
        </p:nvSpPr>
        <p:spPr>
          <a:xfrm>
            <a:off x="3175584" y="5700838"/>
            <a:ext cx="4463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APs with Addr11, 12, 13, 14 are not defined by a Multiple BSSID element.</a:t>
            </a:r>
          </a:p>
          <a:p>
            <a:r>
              <a:rPr lang="en-US" sz="1000" dirty="0"/>
              <a:t>APs with Addr21, 22, 23, 24 are defined by a Multiple BSSID element.</a:t>
            </a:r>
          </a:p>
          <a:p>
            <a:r>
              <a:rPr lang="en-US" sz="1000" dirty="0"/>
              <a:t>AP1x and AP2x are affiliated with one AP MLD.</a:t>
            </a:r>
          </a:p>
        </p:txBody>
      </p:sp>
    </p:spTree>
    <p:extLst>
      <p:ext uri="{BB962C8B-B14F-4D97-AF65-F5344CB8AC3E}">
        <p14:creationId xmlns:p14="http://schemas.microsoft.com/office/powerpoint/2010/main" val="49190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9ACA1A2F-89BB-418D-9E00-A4F49F40494C}"/>
              </a:ext>
            </a:extLst>
          </p:cNvPr>
          <p:cNvSpPr/>
          <p:nvPr/>
        </p:nvSpPr>
        <p:spPr>
          <a:xfrm>
            <a:off x="133165" y="5311941"/>
            <a:ext cx="2082692" cy="59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072CAFE-F7D5-4BBD-8DCD-44F1219817F2}"/>
              </a:ext>
            </a:extLst>
          </p:cNvPr>
          <p:cNvSpPr/>
          <p:nvPr/>
        </p:nvSpPr>
        <p:spPr>
          <a:xfrm>
            <a:off x="6751681" y="4705977"/>
            <a:ext cx="1337893" cy="59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31406"/>
            <a:ext cx="8955349" cy="367868"/>
          </a:xfrm>
        </p:spPr>
        <p:txBody>
          <a:bodyPr/>
          <a:lstStyle/>
          <a:p>
            <a:r>
              <a:rPr lang="en-US" sz="2100" dirty="0"/>
              <a:t>Methods to Acquire Full BSS Information (Cont’d)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9144000" cy="2895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endParaRPr lang="en-US" sz="1600" kern="0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8F932A3-DAB0-497C-B271-9347EE4C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608B498-C0C7-4479-A104-F6384C653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E07A96-0F9F-42C9-BB27-68C90ABE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65B41E-B3D4-4B7B-832E-6F88EC97A5EA}"/>
              </a:ext>
            </a:extLst>
          </p:cNvPr>
          <p:cNvSpPr txBox="1">
            <a:spLocks/>
          </p:cNvSpPr>
          <p:nvPr/>
        </p:nvSpPr>
        <p:spPr>
          <a:xfrm>
            <a:off x="0" y="1037933"/>
            <a:ext cx="9144000" cy="265286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000" kern="0" dirty="0"/>
              <a:t>The </a:t>
            </a:r>
            <a:r>
              <a:rPr lang="en-US" sz="2000" dirty="0"/>
              <a:t>ML element in (Re)Association Response frame</a:t>
            </a:r>
            <a:r>
              <a:rPr lang="en-US" sz="2000" kern="0" dirty="0"/>
              <a:t> can carry the following information: </a:t>
            </a:r>
          </a:p>
          <a:p>
            <a:pPr lvl="1"/>
            <a:r>
              <a:rPr lang="en-US" sz="2000" kern="0" dirty="0"/>
              <a:t>the transmitted BSSID through Multiple BSSID Index, </a:t>
            </a:r>
          </a:p>
          <a:p>
            <a:pPr lvl="1"/>
            <a:r>
              <a:rPr lang="en-US" sz="2000" kern="0" dirty="0"/>
              <a:t>the </a:t>
            </a:r>
            <a:r>
              <a:rPr lang="en-US" sz="2000" dirty="0" err="1"/>
              <a:t>MaxBSSID</a:t>
            </a:r>
            <a:r>
              <a:rPr lang="en-US" sz="2000" dirty="0"/>
              <a:t> Indicator.</a:t>
            </a:r>
            <a:endParaRPr lang="en-US" sz="2000" kern="0" dirty="0"/>
          </a:p>
          <a:p>
            <a:endParaRPr lang="en-US" sz="1800" kern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1BC341-1A98-41E4-AEAE-5D3AD0214F64}"/>
              </a:ext>
            </a:extLst>
          </p:cNvPr>
          <p:cNvSpPr/>
          <p:nvPr/>
        </p:nvSpPr>
        <p:spPr bwMode="auto">
          <a:xfrm>
            <a:off x="1902748" y="4153278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7A8B02-2916-4ED4-B010-8FC9E59D5598}"/>
              </a:ext>
            </a:extLst>
          </p:cNvPr>
          <p:cNvSpPr/>
          <p:nvPr/>
        </p:nvSpPr>
        <p:spPr bwMode="auto">
          <a:xfrm>
            <a:off x="2017880" y="4553328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49031B-7925-4773-97D5-D1DF56147095}"/>
              </a:ext>
            </a:extLst>
          </p:cNvPr>
          <p:cNvSpPr/>
          <p:nvPr/>
        </p:nvSpPr>
        <p:spPr bwMode="auto">
          <a:xfrm>
            <a:off x="2325963" y="4553328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F2F585-1953-4419-B02C-4083007E8268}"/>
              </a:ext>
            </a:extLst>
          </p:cNvPr>
          <p:cNvSpPr txBox="1"/>
          <p:nvPr/>
        </p:nvSpPr>
        <p:spPr>
          <a:xfrm>
            <a:off x="1510589" y="4167843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708B76-F03A-4756-B75E-9210C2BBD966}"/>
              </a:ext>
            </a:extLst>
          </p:cNvPr>
          <p:cNvSpPr txBox="1"/>
          <p:nvPr/>
        </p:nvSpPr>
        <p:spPr>
          <a:xfrm>
            <a:off x="1580863" y="4562079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Addr11 (AP11)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192491-83E0-4E29-AE15-5B0A98BF42B8}"/>
              </a:ext>
            </a:extLst>
          </p:cNvPr>
          <p:cNvSpPr txBox="1"/>
          <p:nvPr/>
        </p:nvSpPr>
        <p:spPr>
          <a:xfrm>
            <a:off x="2497413" y="4562079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Addr21 (AP21)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750D70-B55D-42B3-9240-B33016789B0C}"/>
              </a:ext>
            </a:extLst>
          </p:cNvPr>
          <p:cNvSpPr txBox="1"/>
          <p:nvPr/>
        </p:nvSpPr>
        <p:spPr>
          <a:xfrm>
            <a:off x="1902748" y="4240755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78A62-0098-46F0-9FCE-842D9B9F1DF2}"/>
              </a:ext>
            </a:extLst>
          </p:cNvPr>
          <p:cNvSpPr txBox="1"/>
          <p:nvPr/>
        </p:nvSpPr>
        <p:spPr>
          <a:xfrm>
            <a:off x="1930326" y="485029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6CAB18-E379-43B9-BE58-22244B5A5D1E}"/>
              </a:ext>
            </a:extLst>
          </p:cNvPr>
          <p:cNvSpPr txBox="1"/>
          <p:nvPr/>
        </p:nvSpPr>
        <p:spPr>
          <a:xfrm>
            <a:off x="2291753" y="483708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1777C3-A989-4503-89EC-6FDB9FBCE2D2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2245648" y="3858777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A585BB8-6046-4A3D-B307-06CD264BA4D0}"/>
              </a:ext>
            </a:extLst>
          </p:cNvPr>
          <p:cNvSpPr txBox="1"/>
          <p:nvPr/>
        </p:nvSpPr>
        <p:spPr>
          <a:xfrm>
            <a:off x="1800360" y="397655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BSSID11 (addr11)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C0C533-C225-4B77-8DF9-CB0B0A8E9517}"/>
              </a:ext>
            </a:extLst>
          </p:cNvPr>
          <p:cNvSpPr/>
          <p:nvPr/>
        </p:nvSpPr>
        <p:spPr>
          <a:xfrm>
            <a:off x="1357889" y="3962400"/>
            <a:ext cx="6428221" cy="1121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C19C0B-E978-4DE8-A5EC-D5037E0B04D5}"/>
              </a:ext>
            </a:extLst>
          </p:cNvPr>
          <p:cNvSpPr/>
          <p:nvPr/>
        </p:nvSpPr>
        <p:spPr bwMode="auto">
          <a:xfrm>
            <a:off x="3606406" y="4153278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46E362-ED84-422B-93CA-2F3A62E9893F}"/>
              </a:ext>
            </a:extLst>
          </p:cNvPr>
          <p:cNvSpPr/>
          <p:nvPr/>
        </p:nvSpPr>
        <p:spPr bwMode="auto">
          <a:xfrm>
            <a:off x="3721539" y="4553328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AC7C0D-8B47-4771-9DA6-F25D58BA242A}"/>
              </a:ext>
            </a:extLst>
          </p:cNvPr>
          <p:cNvSpPr/>
          <p:nvPr/>
        </p:nvSpPr>
        <p:spPr bwMode="auto">
          <a:xfrm>
            <a:off x="4029622" y="4553328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81BBD8-C18B-4ECF-B481-4C63E4677F64}"/>
              </a:ext>
            </a:extLst>
          </p:cNvPr>
          <p:cNvSpPr txBox="1"/>
          <p:nvPr/>
        </p:nvSpPr>
        <p:spPr>
          <a:xfrm>
            <a:off x="3214248" y="4147921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D625F8-2AB8-47FB-AD67-F0557F43DEA7}"/>
              </a:ext>
            </a:extLst>
          </p:cNvPr>
          <p:cNvSpPr txBox="1"/>
          <p:nvPr/>
        </p:nvSpPr>
        <p:spPr>
          <a:xfrm>
            <a:off x="3284522" y="4562079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Addr12 (AP12)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37CD93-BD8F-45C5-9B94-A1A95B1DC112}"/>
              </a:ext>
            </a:extLst>
          </p:cNvPr>
          <p:cNvSpPr txBox="1"/>
          <p:nvPr/>
        </p:nvSpPr>
        <p:spPr>
          <a:xfrm>
            <a:off x="4201072" y="4562079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Addr22 (AP22)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E1B2A3-B954-47E4-A65E-72207CE6C22E}"/>
              </a:ext>
            </a:extLst>
          </p:cNvPr>
          <p:cNvSpPr txBox="1"/>
          <p:nvPr/>
        </p:nvSpPr>
        <p:spPr>
          <a:xfrm>
            <a:off x="3606406" y="4240755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3A01C1-049E-4128-B09D-23CA3F7992EF}"/>
              </a:ext>
            </a:extLst>
          </p:cNvPr>
          <p:cNvSpPr txBox="1"/>
          <p:nvPr/>
        </p:nvSpPr>
        <p:spPr>
          <a:xfrm>
            <a:off x="3633985" y="4850294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C70143-4E02-420E-8EF4-4BD834134BBC}"/>
              </a:ext>
            </a:extLst>
          </p:cNvPr>
          <p:cNvSpPr txBox="1"/>
          <p:nvPr/>
        </p:nvSpPr>
        <p:spPr>
          <a:xfrm>
            <a:off x="3995412" y="4837087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44D4E8-4622-4AD9-AA99-BA0F01E9615F}"/>
              </a:ext>
            </a:extLst>
          </p:cNvPr>
          <p:cNvCxnSpPr>
            <a:cxnSpLocks/>
            <a:endCxn id="22" idx="0"/>
          </p:cNvCxnSpPr>
          <p:nvPr/>
        </p:nvCxnSpPr>
        <p:spPr bwMode="auto">
          <a:xfrm>
            <a:off x="3949306" y="3858777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AAC589A-CE8E-492B-9B33-98F95310F500}"/>
              </a:ext>
            </a:extLst>
          </p:cNvPr>
          <p:cNvSpPr txBox="1"/>
          <p:nvPr/>
        </p:nvSpPr>
        <p:spPr>
          <a:xfrm>
            <a:off x="3533472" y="3969324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BSSID12 (addr12)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DA648D-45B5-4B57-8B08-64E961F225D4}"/>
              </a:ext>
            </a:extLst>
          </p:cNvPr>
          <p:cNvSpPr/>
          <p:nvPr/>
        </p:nvSpPr>
        <p:spPr bwMode="auto">
          <a:xfrm>
            <a:off x="5082298" y="4141783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28E3570-C7CE-4AB6-B957-80A24938E121}"/>
              </a:ext>
            </a:extLst>
          </p:cNvPr>
          <p:cNvSpPr/>
          <p:nvPr/>
        </p:nvSpPr>
        <p:spPr bwMode="auto">
          <a:xfrm>
            <a:off x="5197430" y="4541833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B0C335-0B3A-4210-A582-8011F39F084F}"/>
              </a:ext>
            </a:extLst>
          </p:cNvPr>
          <p:cNvSpPr/>
          <p:nvPr/>
        </p:nvSpPr>
        <p:spPr bwMode="auto">
          <a:xfrm>
            <a:off x="5505513" y="4541833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6D450B-D98A-4A68-805F-55ED25998F4C}"/>
              </a:ext>
            </a:extLst>
          </p:cNvPr>
          <p:cNvSpPr txBox="1"/>
          <p:nvPr/>
        </p:nvSpPr>
        <p:spPr>
          <a:xfrm>
            <a:off x="4698053" y="4127312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E757F8-964F-4812-BF1B-5729546721B9}"/>
              </a:ext>
            </a:extLst>
          </p:cNvPr>
          <p:cNvSpPr txBox="1"/>
          <p:nvPr/>
        </p:nvSpPr>
        <p:spPr>
          <a:xfrm>
            <a:off x="4760413" y="4550584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Addr13 (AP13)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8361E3-2438-4E0F-939B-4E1C7B01780F}"/>
              </a:ext>
            </a:extLst>
          </p:cNvPr>
          <p:cNvSpPr txBox="1"/>
          <p:nvPr/>
        </p:nvSpPr>
        <p:spPr>
          <a:xfrm>
            <a:off x="5676963" y="4550584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Addr23 (AP23)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913FB8-528D-4032-AF19-C7718471E30A}"/>
              </a:ext>
            </a:extLst>
          </p:cNvPr>
          <p:cNvSpPr txBox="1"/>
          <p:nvPr/>
        </p:nvSpPr>
        <p:spPr>
          <a:xfrm>
            <a:off x="5082298" y="4229259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DE1270-4DA6-4A31-A72B-244F17FC73CE}"/>
              </a:ext>
            </a:extLst>
          </p:cNvPr>
          <p:cNvSpPr txBox="1"/>
          <p:nvPr/>
        </p:nvSpPr>
        <p:spPr>
          <a:xfrm>
            <a:off x="5109876" y="4838799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9E824B-E10A-4362-AB45-427F1E14EBB7}"/>
              </a:ext>
            </a:extLst>
          </p:cNvPr>
          <p:cNvSpPr txBox="1"/>
          <p:nvPr/>
        </p:nvSpPr>
        <p:spPr>
          <a:xfrm>
            <a:off x="5471303" y="4825592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BCAE8EB-30EF-4192-9959-6BB1EE7175C7}"/>
              </a:ext>
            </a:extLst>
          </p:cNvPr>
          <p:cNvCxnSpPr>
            <a:cxnSpLocks/>
            <a:endCxn id="34" idx="0"/>
          </p:cNvCxnSpPr>
          <p:nvPr/>
        </p:nvCxnSpPr>
        <p:spPr bwMode="auto">
          <a:xfrm>
            <a:off x="5425198" y="3847282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6F86A2C-88AC-431F-9F9A-50826FD27567}"/>
              </a:ext>
            </a:extLst>
          </p:cNvPr>
          <p:cNvSpPr txBox="1"/>
          <p:nvPr/>
        </p:nvSpPr>
        <p:spPr>
          <a:xfrm>
            <a:off x="5068609" y="3964779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BSSID13 (addr13)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317E58-A672-4FFD-AFD8-739A4D1F1B56}"/>
              </a:ext>
            </a:extLst>
          </p:cNvPr>
          <p:cNvSpPr/>
          <p:nvPr/>
        </p:nvSpPr>
        <p:spPr bwMode="auto">
          <a:xfrm>
            <a:off x="6649324" y="4141035"/>
            <a:ext cx="685800" cy="400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3712674-4525-4133-B208-4B54A21146C3}"/>
              </a:ext>
            </a:extLst>
          </p:cNvPr>
          <p:cNvSpPr/>
          <p:nvPr/>
        </p:nvSpPr>
        <p:spPr bwMode="auto">
          <a:xfrm>
            <a:off x="6764456" y="4541085"/>
            <a:ext cx="1714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4C52C0-5245-423E-A32B-91E80C1CA215}"/>
              </a:ext>
            </a:extLst>
          </p:cNvPr>
          <p:cNvSpPr/>
          <p:nvPr/>
        </p:nvSpPr>
        <p:spPr bwMode="auto">
          <a:xfrm>
            <a:off x="7072539" y="4541085"/>
            <a:ext cx="171450" cy="2857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525">
              <a:latin typeface="Garamond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720013-E759-4D50-8AA2-380456352434}"/>
              </a:ext>
            </a:extLst>
          </p:cNvPr>
          <p:cNvSpPr txBox="1"/>
          <p:nvPr/>
        </p:nvSpPr>
        <p:spPr>
          <a:xfrm>
            <a:off x="6257165" y="4148218"/>
            <a:ext cx="507291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AP MLD4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9F8F77-CD93-4FCB-B803-B256255ADBCB}"/>
              </a:ext>
            </a:extLst>
          </p:cNvPr>
          <p:cNvSpPr txBox="1"/>
          <p:nvPr/>
        </p:nvSpPr>
        <p:spPr>
          <a:xfrm>
            <a:off x="6327439" y="454983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Addr14 (AP14)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1BAC2C5-5405-4F76-81C0-F65A9088889A}"/>
              </a:ext>
            </a:extLst>
          </p:cNvPr>
          <p:cNvSpPr txBox="1"/>
          <p:nvPr/>
        </p:nvSpPr>
        <p:spPr>
          <a:xfrm>
            <a:off x="7243989" y="4549836"/>
            <a:ext cx="48965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MAC with Addr24 (AP24)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3BD0AF-FEA3-4080-AD25-FFCF07F0E156}"/>
              </a:ext>
            </a:extLst>
          </p:cNvPr>
          <p:cNvSpPr txBox="1"/>
          <p:nvPr/>
        </p:nvSpPr>
        <p:spPr>
          <a:xfrm>
            <a:off x="6649324" y="4228511"/>
            <a:ext cx="606256" cy="1731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5" dirty="0"/>
              <a:t>Common MAC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F20174D-39DA-411C-A0F5-B70A62F4B6A9}"/>
              </a:ext>
            </a:extLst>
          </p:cNvPr>
          <p:cNvSpPr txBox="1"/>
          <p:nvPr/>
        </p:nvSpPr>
        <p:spPr>
          <a:xfrm>
            <a:off x="6676902" y="4838050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AC0080-CC3E-4BD1-8FA8-112624957ADA}"/>
              </a:ext>
            </a:extLst>
          </p:cNvPr>
          <p:cNvSpPr txBox="1"/>
          <p:nvPr/>
        </p:nvSpPr>
        <p:spPr>
          <a:xfrm>
            <a:off x="7038329" y="4824843"/>
            <a:ext cx="346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Link2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A0BBE1C-49B2-4743-85CB-3BA2E5A264F1}"/>
              </a:ext>
            </a:extLst>
          </p:cNvPr>
          <p:cNvCxnSpPr>
            <a:cxnSpLocks/>
            <a:endCxn id="45" idx="0"/>
          </p:cNvCxnSpPr>
          <p:nvPr/>
        </p:nvCxnSpPr>
        <p:spPr bwMode="auto">
          <a:xfrm>
            <a:off x="6992224" y="3846533"/>
            <a:ext cx="0" cy="294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0AF476D-CFED-4505-971E-3F7D003D08E2}"/>
              </a:ext>
            </a:extLst>
          </p:cNvPr>
          <p:cNvSpPr txBox="1"/>
          <p:nvPr/>
        </p:nvSpPr>
        <p:spPr>
          <a:xfrm>
            <a:off x="6603747" y="3969791"/>
            <a:ext cx="1034558" cy="173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5" dirty="0"/>
              <a:t>SAP of BSSID14 (addr14)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8E8ED31-FDFD-4C2F-B09B-10A6ED2FAAA3}"/>
              </a:ext>
            </a:extLst>
          </p:cNvPr>
          <p:cNvSpPr txBox="1"/>
          <p:nvPr/>
        </p:nvSpPr>
        <p:spPr>
          <a:xfrm>
            <a:off x="2139815" y="5127771"/>
            <a:ext cx="4463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APs with Addr11, 12, 13, 14 are not defined by a Multiple BSSID element.</a:t>
            </a:r>
          </a:p>
          <a:p>
            <a:r>
              <a:rPr lang="en-US" sz="1000" dirty="0"/>
              <a:t>APs with Addr21, 22, 23, 24 are defined by a Multiple BSSID element.</a:t>
            </a:r>
          </a:p>
          <a:p>
            <a:r>
              <a:rPr lang="en-US" sz="1000" dirty="0"/>
              <a:t>AP1x and AP2x are affiliated with one AP MLD.</a:t>
            </a:r>
          </a:p>
        </p:txBody>
      </p:sp>
    </p:spTree>
    <p:extLst>
      <p:ext uri="{BB962C8B-B14F-4D97-AF65-F5344CB8AC3E}">
        <p14:creationId xmlns:p14="http://schemas.microsoft.com/office/powerpoint/2010/main" val="99418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66700"/>
            <a:ext cx="8955349" cy="367868"/>
          </a:xfrm>
        </p:spPr>
        <p:txBody>
          <a:bodyPr/>
          <a:lstStyle/>
          <a:p>
            <a:r>
              <a:rPr lang="en-US" sz="2100" dirty="0"/>
              <a:t>Straw Poll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107480"/>
            <a:ext cx="9144000" cy="508382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z="1800" dirty="0"/>
              <a:t>Do you support that the reported AP’s profile in the ML element in Association Response frame shall carry the following information if the reported AP is a non-transmitted BSSID: the non-transmitted BSSID index, the </a:t>
            </a:r>
            <a:r>
              <a:rPr lang="en-US" sz="1800" dirty="0" err="1"/>
              <a:t>MaxBSSID</a:t>
            </a:r>
            <a:r>
              <a:rPr lang="en-US" sz="1800" dirty="0"/>
              <a:t> Indicator?</a:t>
            </a:r>
          </a:p>
          <a:p>
            <a:pPr lvl="1"/>
            <a:r>
              <a:rPr lang="en-US" sz="1800" dirty="0"/>
              <a:t>Signaling TBD</a:t>
            </a:r>
          </a:p>
          <a:p>
            <a:endParaRPr lang="en-US" sz="1600" kern="0" dirty="0"/>
          </a:p>
          <a:p>
            <a:endParaRPr lang="en-US" sz="1800" kern="0" dirty="0"/>
          </a:p>
        </p:txBody>
      </p:sp>
      <p:sp>
        <p:nvSpPr>
          <p:cNvPr id="63" name="Slide Number Placeholder 2">
            <a:extLst>
              <a:ext uri="{FF2B5EF4-FFF2-40B4-BE49-F238E27FC236}">
                <a16:creationId xmlns:a16="http://schemas.microsoft.com/office/drawing/2014/main" id="{B1A862E0-2CC6-4EFC-8801-7AE4C72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67BD206A-A080-459A-8F8C-69351280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A15471-DED4-472F-AF7F-57EEB651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06/01/2020</a:t>
            </a:r>
          </a:p>
        </p:txBody>
      </p:sp>
    </p:spTree>
    <p:extLst>
      <p:ext uri="{BB962C8B-B14F-4D97-AF65-F5344CB8AC3E}">
        <p14:creationId xmlns:p14="http://schemas.microsoft.com/office/powerpoint/2010/main" val="3225673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999</Words>
  <Application>Microsoft Office PowerPoint</Application>
  <PresentationFormat>On-screen Show (4:3)</PresentationFormat>
  <Paragraphs>199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802-11-Submission</vt:lpstr>
      <vt:lpstr>MLO BSS Information Transmission with and without Multiple BSSID</vt:lpstr>
      <vt:lpstr>Recap: AP MLD with and without Multiple BSSID in Multiple Links </vt:lpstr>
      <vt:lpstr>Incomplete Information after Multi-Link Association</vt:lpstr>
      <vt:lpstr>Incomplete Information after Multi-Link Association (Cont’d)</vt:lpstr>
      <vt:lpstr>Methods to Acquire Full BSS Information (Cont’d)</vt:lpstr>
      <vt:lpstr>Straw Poll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2121</cp:revision>
  <cp:lastPrinted>1998-02-10T13:28:06Z</cp:lastPrinted>
  <dcterms:created xsi:type="dcterms:W3CDTF">2007-05-21T21:00:37Z</dcterms:created>
  <dcterms:modified xsi:type="dcterms:W3CDTF">2020-07-23T20:43:31Z</dcterms:modified>
  <cp:category>Submission</cp:category>
</cp:coreProperties>
</file>