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3"/>
  </p:notesMasterIdLst>
  <p:handoutMasterIdLst>
    <p:handoutMasterId r:id="rId64"/>
  </p:handoutMasterIdLst>
  <p:sldIdLst>
    <p:sldId id="256" r:id="rId5"/>
    <p:sldId id="257" r:id="rId6"/>
    <p:sldId id="452" r:id="rId7"/>
    <p:sldId id="291" r:id="rId8"/>
    <p:sldId id="445" r:id="rId9"/>
    <p:sldId id="446" r:id="rId10"/>
    <p:sldId id="447" r:id="rId11"/>
    <p:sldId id="450" r:id="rId12"/>
    <p:sldId id="453" r:id="rId13"/>
    <p:sldId id="471" r:id="rId14"/>
    <p:sldId id="449" r:id="rId15"/>
    <p:sldId id="454" r:id="rId16"/>
    <p:sldId id="455" r:id="rId17"/>
    <p:sldId id="456" r:id="rId18"/>
    <p:sldId id="457" r:id="rId19"/>
    <p:sldId id="460" r:id="rId20"/>
    <p:sldId id="458" r:id="rId21"/>
    <p:sldId id="459" r:id="rId22"/>
    <p:sldId id="462" r:id="rId23"/>
    <p:sldId id="463" r:id="rId24"/>
    <p:sldId id="465" r:id="rId25"/>
    <p:sldId id="466" r:id="rId26"/>
    <p:sldId id="467" r:id="rId27"/>
    <p:sldId id="468" r:id="rId28"/>
    <p:sldId id="469" r:id="rId29"/>
    <p:sldId id="472" r:id="rId30"/>
    <p:sldId id="473" r:id="rId31"/>
    <p:sldId id="475" r:id="rId32"/>
    <p:sldId id="478" r:id="rId33"/>
    <p:sldId id="480" r:id="rId34"/>
    <p:sldId id="479" r:id="rId35"/>
    <p:sldId id="481" r:id="rId36"/>
    <p:sldId id="476" r:id="rId37"/>
    <p:sldId id="477" r:id="rId38"/>
    <p:sldId id="482" r:id="rId39"/>
    <p:sldId id="483" r:id="rId40"/>
    <p:sldId id="484" r:id="rId41"/>
    <p:sldId id="485" r:id="rId42"/>
    <p:sldId id="486" r:id="rId43"/>
    <p:sldId id="488" r:id="rId44"/>
    <p:sldId id="493" r:id="rId45"/>
    <p:sldId id="496" r:id="rId46"/>
    <p:sldId id="499" r:id="rId47"/>
    <p:sldId id="497" r:id="rId48"/>
    <p:sldId id="498" r:id="rId49"/>
    <p:sldId id="495" r:id="rId50"/>
    <p:sldId id="500" r:id="rId51"/>
    <p:sldId id="501" r:id="rId52"/>
    <p:sldId id="502" r:id="rId53"/>
    <p:sldId id="503" r:id="rId54"/>
    <p:sldId id="504" r:id="rId55"/>
    <p:sldId id="505" r:id="rId56"/>
    <p:sldId id="506" r:id="rId57"/>
    <p:sldId id="511" r:id="rId58"/>
    <p:sldId id="507" r:id="rId59"/>
    <p:sldId id="508" r:id="rId60"/>
    <p:sldId id="512" r:id="rId61"/>
    <p:sldId id="513" r:id="rId6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32B1C3-7C1F-40B4-83A0-05E5529208FB}" v="116" dt="2020-11-20T20:14:08.4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66" autoAdjust="0"/>
    <p:restoredTop sz="94660"/>
  </p:normalViewPr>
  <p:slideViewPr>
    <p:cSldViewPr>
      <p:cViewPr varScale="1">
        <p:scale>
          <a:sx n="114" d="100"/>
          <a:sy n="114" d="100"/>
        </p:scale>
        <p:origin x="113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handoutMaster" Target="handoutMasters/handoutMaster1.xml"/><Relationship Id="rId69"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D11DCF7-13D0-4F3D-9C75-87FE96F8B7F0}"/>
    <pc:docChg chg="modMainMaster">
      <pc:chgData name="Alfred Asterjadhi" userId="39de57b9-85c0-4fd1-aaac-8ca2b6560ad0" providerId="ADAL" clId="{7D11DCF7-13D0-4F3D-9C75-87FE96F8B7F0}" dt="2020-11-01T18:03:02.637" v="1" actId="6549"/>
      <pc:docMkLst>
        <pc:docMk/>
      </pc:docMkLst>
      <pc:sldMasterChg chg="modSp">
        <pc:chgData name="Alfred Asterjadhi" userId="39de57b9-85c0-4fd1-aaac-8ca2b6560ad0" providerId="ADAL" clId="{7D11DCF7-13D0-4F3D-9C75-87FE96F8B7F0}" dt="2020-11-01T18:03:02.637" v="1" actId="6549"/>
        <pc:sldMasterMkLst>
          <pc:docMk/>
          <pc:sldMasterMk cId="0" sldId="2147483648"/>
        </pc:sldMasterMkLst>
        <pc:spChg chg="mod">
          <ac:chgData name="Alfred Asterjadhi" userId="39de57b9-85c0-4fd1-aaac-8ca2b6560ad0" providerId="ADAL" clId="{7D11DCF7-13D0-4F3D-9C75-87FE96F8B7F0}" dt="2020-11-01T18:03:02.63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9429324-D781-4393-A8FD-57F3854BF018}"/>
    <pc:docChg chg="addSld delSld modSld sldOrd modMainMaster">
      <pc:chgData name="Alfred Asterjadhi" userId="39de57b9-85c0-4fd1-aaac-8ca2b6560ad0" providerId="ADAL" clId="{59429324-D781-4393-A8FD-57F3854BF018}" dt="2020-11-09T15:15:48.605" v="142" actId="20577"/>
      <pc:docMkLst>
        <pc:docMk/>
      </pc:docMkLst>
      <pc:sldChg chg="modSp">
        <pc:chgData name="Alfred Asterjadhi" userId="39de57b9-85c0-4fd1-aaac-8ca2b6560ad0" providerId="ADAL" clId="{59429324-D781-4393-A8FD-57F3854BF018}" dt="2020-11-09T15:15:48.605" v="142" actId="20577"/>
        <pc:sldMkLst>
          <pc:docMk/>
          <pc:sldMk cId="1759877929" sldId="504"/>
        </pc:sldMkLst>
        <pc:spChg chg="mod">
          <ac:chgData name="Alfred Asterjadhi" userId="39de57b9-85c0-4fd1-aaac-8ca2b6560ad0" providerId="ADAL" clId="{59429324-D781-4393-A8FD-57F3854BF018}" dt="2020-11-09T15:15:48.605" v="142" actId="20577"/>
          <ac:spMkLst>
            <pc:docMk/>
            <pc:sldMk cId="1759877929" sldId="504"/>
            <ac:spMk id="8" creationId="{04C898FD-7E7E-4AEB-9030-454136F5FDEB}"/>
          </ac:spMkLst>
        </pc:spChg>
      </pc:sldChg>
      <pc:sldChg chg="modSp">
        <pc:chgData name="Alfred Asterjadhi" userId="39de57b9-85c0-4fd1-aaac-8ca2b6560ad0" providerId="ADAL" clId="{59429324-D781-4393-A8FD-57F3854BF018}" dt="2020-11-09T15:15:46.425" v="141" actId="20577"/>
        <pc:sldMkLst>
          <pc:docMk/>
          <pc:sldMk cId="2591876160" sldId="505"/>
        </pc:sldMkLst>
        <pc:spChg chg="mod">
          <ac:chgData name="Alfred Asterjadhi" userId="39de57b9-85c0-4fd1-aaac-8ca2b6560ad0" providerId="ADAL" clId="{59429324-D781-4393-A8FD-57F3854BF018}" dt="2020-11-09T15:15:46.425" v="141" actId="20577"/>
          <ac:spMkLst>
            <pc:docMk/>
            <pc:sldMk cId="2591876160" sldId="505"/>
            <ac:spMk id="3" creationId="{BE59A49E-A5A4-4F56-B099-147C6D55F1B5}"/>
          </ac:spMkLst>
        </pc:spChg>
      </pc:sldChg>
      <pc:sldChg chg="modSp add del ord">
        <pc:chgData name="Alfred Asterjadhi" userId="39de57b9-85c0-4fd1-aaac-8ca2b6560ad0" providerId="ADAL" clId="{59429324-D781-4393-A8FD-57F3854BF018}" dt="2020-11-09T15:12:43.805" v="140" actId="2696"/>
        <pc:sldMkLst>
          <pc:docMk/>
          <pc:sldMk cId="979188270" sldId="506"/>
        </pc:sldMkLst>
        <pc:spChg chg="mod">
          <ac:chgData name="Alfred Asterjadhi" userId="39de57b9-85c0-4fd1-aaac-8ca2b6560ad0" providerId="ADAL" clId="{59429324-D781-4393-A8FD-57F3854BF018}" dt="2020-11-08T15:28:43.133" v="40" actId="20577"/>
          <ac:spMkLst>
            <pc:docMk/>
            <pc:sldMk cId="979188270" sldId="506"/>
            <ac:spMk id="2" creationId="{872B1CCF-A3B8-464F-B2A9-73CCCFCFF1D9}"/>
          </ac:spMkLst>
        </pc:spChg>
      </pc:sldChg>
      <pc:sldChg chg="modSp add del">
        <pc:chgData name="Alfred Asterjadhi" userId="39de57b9-85c0-4fd1-aaac-8ca2b6560ad0" providerId="ADAL" clId="{59429324-D781-4393-A8FD-57F3854BF018}" dt="2020-11-08T15:28:20.866" v="37" actId="2696"/>
        <pc:sldMkLst>
          <pc:docMk/>
          <pc:sldMk cId="3694520877" sldId="507"/>
        </pc:sldMkLst>
        <pc:spChg chg="mod">
          <ac:chgData name="Alfred Asterjadhi" userId="39de57b9-85c0-4fd1-aaac-8ca2b6560ad0" providerId="ADAL" clId="{59429324-D781-4393-A8FD-57F3854BF018}" dt="2020-11-08T15:27:11.233" v="36"/>
          <ac:spMkLst>
            <pc:docMk/>
            <pc:sldMk cId="3694520877" sldId="507"/>
            <ac:spMk id="2" creationId="{10B6058E-38A0-405F-B7BE-855B6D2FF7CC}"/>
          </ac:spMkLst>
        </pc:spChg>
        <pc:spChg chg="mod">
          <ac:chgData name="Alfred Asterjadhi" userId="39de57b9-85c0-4fd1-aaac-8ca2b6560ad0" providerId="ADAL" clId="{59429324-D781-4393-A8FD-57F3854BF018}" dt="2020-11-08T15:27:01.891" v="35"/>
          <ac:spMkLst>
            <pc:docMk/>
            <pc:sldMk cId="3694520877" sldId="507"/>
            <ac:spMk id="3" creationId="{F7F826E7-CC08-4004-A874-C4405B04C1DC}"/>
          </ac:spMkLst>
        </pc:spChg>
      </pc:sldChg>
      <pc:sldMasterChg chg="modSp">
        <pc:chgData name="Alfred Asterjadhi" userId="39de57b9-85c0-4fd1-aaac-8ca2b6560ad0" providerId="ADAL" clId="{59429324-D781-4393-A8FD-57F3854BF018}" dt="2020-11-08T15:29:04.775" v="42" actId="20577"/>
        <pc:sldMasterMkLst>
          <pc:docMk/>
          <pc:sldMasterMk cId="0" sldId="2147483648"/>
        </pc:sldMasterMkLst>
        <pc:spChg chg="mod">
          <ac:chgData name="Alfred Asterjadhi" userId="39de57b9-85c0-4fd1-aaac-8ca2b6560ad0" providerId="ADAL" clId="{59429324-D781-4393-A8FD-57F3854BF018}" dt="2020-11-08T15:29:04.775" v="42" actId="20577"/>
          <ac:spMkLst>
            <pc:docMk/>
            <pc:sldMasterMk cId="0" sldId="2147483648"/>
            <ac:spMk id="10" creationId="{00000000-0000-0000-0000-000000000000}"/>
          </ac:spMkLst>
        </pc:spChg>
      </pc:sldMasterChg>
    </pc:docChg>
  </pc:docChgLst>
  <pc:docChgLst>
    <pc:chgData name="Alfred Asterjadhi" userId="39de57b9-85c0-4fd1-aaac-8ca2b6560ad0" providerId="ADAL" clId="{1B922D20-3196-4088-99F8-4137EF0372AA}"/>
    <pc:docChg chg="custSel addSld modSld modMainMaster">
      <pc:chgData name="Alfred Asterjadhi" userId="39de57b9-85c0-4fd1-aaac-8ca2b6560ad0" providerId="ADAL" clId="{1B922D20-3196-4088-99F8-4137EF0372AA}" dt="2020-11-03T16:03:30.015" v="123" actId="114"/>
      <pc:docMkLst>
        <pc:docMk/>
      </pc:docMkLst>
      <pc:sldChg chg="modSp">
        <pc:chgData name="Alfred Asterjadhi" userId="39de57b9-85c0-4fd1-aaac-8ca2b6560ad0" providerId="ADAL" clId="{1B922D20-3196-4088-99F8-4137EF0372AA}" dt="2020-11-03T15:54:33.335" v="109" actId="400"/>
        <pc:sldMkLst>
          <pc:docMk/>
          <pc:sldMk cId="4072058256" sldId="497"/>
        </pc:sldMkLst>
        <pc:spChg chg="mod">
          <ac:chgData name="Alfred Asterjadhi" userId="39de57b9-85c0-4fd1-aaac-8ca2b6560ad0" providerId="ADAL" clId="{1B922D20-3196-4088-99F8-4137EF0372AA}" dt="2020-11-03T15:54:33.335" v="109" actId="400"/>
          <ac:spMkLst>
            <pc:docMk/>
            <pc:sldMk cId="4072058256" sldId="497"/>
            <ac:spMk id="3" creationId="{CECB06E4-811A-4BDD-9B2E-190BB1F0649F}"/>
          </ac:spMkLst>
        </pc:spChg>
      </pc:sldChg>
      <pc:sldChg chg="modSp">
        <pc:chgData name="Alfred Asterjadhi" userId="39de57b9-85c0-4fd1-aaac-8ca2b6560ad0" providerId="ADAL" clId="{1B922D20-3196-4088-99F8-4137EF0372AA}" dt="2020-11-03T16:02:27.607" v="110" actId="20577"/>
        <pc:sldMkLst>
          <pc:docMk/>
          <pc:sldMk cId="148638342" sldId="499"/>
        </pc:sldMkLst>
        <pc:spChg chg="mod">
          <ac:chgData name="Alfred Asterjadhi" userId="39de57b9-85c0-4fd1-aaac-8ca2b6560ad0" providerId="ADAL" clId="{1B922D20-3196-4088-99F8-4137EF0372AA}" dt="2020-11-03T16:02:27.607" v="110" actId="20577"/>
          <ac:spMkLst>
            <pc:docMk/>
            <pc:sldMk cId="148638342" sldId="499"/>
            <ac:spMk id="3" creationId="{2D0D6EA9-47E0-4332-ACAF-5FDF0662E482}"/>
          </ac:spMkLst>
        </pc:spChg>
      </pc:sldChg>
      <pc:sldChg chg="modSp add">
        <pc:chgData name="Alfred Asterjadhi" userId="39de57b9-85c0-4fd1-aaac-8ca2b6560ad0" providerId="ADAL" clId="{1B922D20-3196-4088-99F8-4137EF0372AA}" dt="2020-11-03T16:03:03.738" v="111"/>
        <pc:sldMkLst>
          <pc:docMk/>
          <pc:sldMk cId="4167246271" sldId="501"/>
        </pc:sldMkLst>
        <pc:spChg chg="mod">
          <ac:chgData name="Alfred Asterjadhi" userId="39de57b9-85c0-4fd1-aaac-8ca2b6560ad0" providerId="ADAL" clId="{1B922D20-3196-4088-99F8-4137EF0372AA}" dt="2020-11-03T15:46:09.369" v="12" actId="6549"/>
          <ac:spMkLst>
            <pc:docMk/>
            <pc:sldMk cId="4167246271" sldId="501"/>
            <ac:spMk id="2" creationId="{FAB381E4-9086-43C4-A6AB-58D94AACE078}"/>
          </ac:spMkLst>
        </pc:spChg>
        <pc:spChg chg="mod">
          <ac:chgData name="Alfred Asterjadhi" userId="39de57b9-85c0-4fd1-aaac-8ca2b6560ad0" providerId="ADAL" clId="{1B922D20-3196-4088-99F8-4137EF0372AA}" dt="2020-11-03T16:03:03.738" v="111"/>
          <ac:spMkLst>
            <pc:docMk/>
            <pc:sldMk cId="4167246271" sldId="501"/>
            <ac:spMk id="3" creationId="{52530278-7415-4E30-B2DB-C83CAF3F4E0F}"/>
          </ac:spMkLst>
        </pc:spChg>
        <pc:spChg chg="mod">
          <ac:chgData name="Alfred Asterjadhi" userId="39de57b9-85c0-4fd1-aaac-8ca2b6560ad0" providerId="ADAL" clId="{1B922D20-3196-4088-99F8-4137EF0372AA}" dt="2020-11-03T15:46:03.799" v="8" actId="20577"/>
          <ac:spMkLst>
            <pc:docMk/>
            <pc:sldMk cId="4167246271" sldId="501"/>
            <ac:spMk id="6" creationId="{1C26A86D-5F3E-438C-B2A4-8FC08D108731}"/>
          </ac:spMkLst>
        </pc:spChg>
      </pc:sldChg>
      <pc:sldChg chg="modSp add">
        <pc:chgData name="Alfred Asterjadhi" userId="39de57b9-85c0-4fd1-aaac-8ca2b6560ad0" providerId="ADAL" clId="{1B922D20-3196-4088-99F8-4137EF0372AA}" dt="2020-11-03T16:03:30.015" v="123" actId="114"/>
        <pc:sldMkLst>
          <pc:docMk/>
          <pc:sldMk cId="1229913859" sldId="502"/>
        </pc:sldMkLst>
        <pc:spChg chg="mod">
          <ac:chgData name="Alfred Asterjadhi" userId="39de57b9-85c0-4fd1-aaac-8ca2b6560ad0" providerId="ADAL" clId="{1B922D20-3196-4088-99F8-4137EF0372AA}" dt="2020-11-03T15:47:44.493" v="82" actId="20577"/>
          <ac:spMkLst>
            <pc:docMk/>
            <pc:sldMk cId="1229913859" sldId="502"/>
            <ac:spMk id="2" creationId="{35109BF1-F9F3-4F14-991E-7047F24B5D15}"/>
          </ac:spMkLst>
        </pc:spChg>
        <pc:spChg chg="mod">
          <ac:chgData name="Alfred Asterjadhi" userId="39de57b9-85c0-4fd1-aaac-8ca2b6560ad0" providerId="ADAL" clId="{1B922D20-3196-4088-99F8-4137EF0372AA}" dt="2020-11-03T16:03:30.015" v="123" actId="114"/>
          <ac:spMkLst>
            <pc:docMk/>
            <pc:sldMk cId="1229913859" sldId="502"/>
            <ac:spMk id="3" creationId="{A833FC0F-FF04-426E-A37B-7D4BB48CBC84}"/>
          </ac:spMkLst>
        </pc:spChg>
        <pc:spChg chg="mod">
          <ac:chgData name="Alfred Asterjadhi" userId="39de57b9-85c0-4fd1-aaac-8ca2b6560ad0" providerId="ADAL" clId="{1B922D20-3196-4088-99F8-4137EF0372AA}" dt="2020-11-03T16:03:23.890" v="121" actId="20577"/>
          <ac:spMkLst>
            <pc:docMk/>
            <pc:sldMk cId="1229913859" sldId="502"/>
            <ac:spMk id="6" creationId="{7D2B7C6A-D4B5-4935-A1F1-2948E1E2F884}"/>
          </ac:spMkLst>
        </pc:spChg>
      </pc:sldChg>
      <pc:sldMasterChg chg="modSp">
        <pc:chgData name="Alfred Asterjadhi" userId="39de57b9-85c0-4fd1-aaac-8ca2b6560ad0" providerId="ADAL" clId="{1B922D20-3196-4088-99F8-4137EF0372AA}" dt="2020-11-03T16:03:17.055" v="113" actId="20577"/>
        <pc:sldMasterMkLst>
          <pc:docMk/>
          <pc:sldMasterMk cId="0" sldId="2147483648"/>
        </pc:sldMasterMkLst>
        <pc:spChg chg="mod">
          <ac:chgData name="Alfred Asterjadhi" userId="39de57b9-85c0-4fd1-aaac-8ca2b6560ad0" providerId="ADAL" clId="{1B922D20-3196-4088-99F8-4137EF0372AA}" dt="2020-11-03T16:03:17.055" v="113" actId="20577"/>
          <ac:spMkLst>
            <pc:docMk/>
            <pc:sldMasterMk cId="0" sldId="2147483648"/>
            <ac:spMk id="10" creationId="{00000000-0000-0000-0000-000000000000}"/>
          </ac:spMkLst>
        </pc:spChg>
      </pc:sldMasterChg>
    </pc:docChg>
  </pc:docChgLst>
  <pc:docChgLst>
    <pc:chgData name="Alfred Asterjadhi" userId="39de57b9-85c0-4fd1-aaac-8ca2b6560ad0" providerId="ADAL" clId="{3547C80C-5054-4DCF-8014-EC2A7BA968BC}"/>
    <pc:docChg chg="custSel modSld modMainMaster">
      <pc:chgData name="Alfred Asterjadhi" userId="39de57b9-85c0-4fd1-aaac-8ca2b6560ad0" providerId="ADAL" clId="{3547C80C-5054-4DCF-8014-EC2A7BA968BC}" dt="2020-11-04T17:07:12.597" v="343" actId="6549"/>
      <pc:docMkLst>
        <pc:docMk/>
      </pc:docMkLst>
      <pc:sldChg chg="modSp">
        <pc:chgData name="Alfred Asterjadhi" userId="39de57b9-85c0-4fd1-aaac-8ca2b6560ad0" providerId="ADAL" clId="{3547C80C-5054-4DCF-8014-EC2A7BA968BC}" dt="2020-11-04T15:42:00.611" v="272" actId="6549"/>
        <pc:sldMkLst>
          <pc:docMk/>
          <pc:sldMk cId="2179419876" sldId="495"/>
        </pc:sldMkLst>
        <pc:spChg chg="mod">
          <ac:chgData name="Alfred Asterjadhi" userId="39de57b9-85c0-4fd1-aaac-8ca2b6560ad0" providerId="ADAL" clId="{3547C80C-5054-4DCF-8014-EC2A7BA968BC}" dt="2020-11-04T15:42:00.611" v="272" actId="6549"/>
          <ac:spMkLst>
            <pc:docMk/>
            <pc:sldMk cId="2179419876" sldId="495"/>
            <ac:spMk id="3" creationId="{0DF56813-04D4-4398-B81F-AE146CF0B05F}"/>
          </ac:spMkLst>
        </pc:spChg>
      </pc:sldChg>
      <pc:sldChg chg="modSp">
        <pc:chgData name="Alfred Asterjadhi" userId="39de57b9-85c0-4fd1-aaac-8ca2b6560ad0" providerId="ADAL" clId="{3547C80C-5054-4DCF-8014-EC2A7BA968BC}" dt="2020-11-04T15:37:46.812" v="187"/>
        <pc:sldMkLst>
          <pc:docMk/>
          <pc:sldMk cId="4072058256" sldId="497"/>
        </pc:sldMkLst>
        <pc:spChg chg="mod">
          <ac:chgData name="Alfred Asterjadhi" userId="39de57b9-85c0-4fd1-aaac-8ca2b6560ad0" providerId="ADAL" clId="{3547C80C-5054-4DCF-8014-EC2A7BA968BC}" dt="2020-11-04T15:37:46.812" v="187"/>
          <ac:spMkLst>
            <pc:docMk/>
            <pc:sldMk cId="4072058256" sldId="497"/>
            <ac:spMk id="3" creationId="{CECB06E4-811A-4BDD-9B2E-190BB1F0649F}"/>
          </ac:spMkLst>
        </pc:spChg>
      </pc:sldChg>
      <pc:sldChg chg="modSp">
        <pc:chgData name="Alfred Asterjadhi" userId="39de57b9-85c0-4fd1-aaac-8ca2b6560ad0" providerId="ADAL" clId="{3547C80C-5054-4DCF-8014-EC2A7BA968BC}" dt="2020-11-04T15:39:14.504" v="238" actId="20577"/>
        <pc:sldMkLst>
          <pc:docMk/>
          <pc:sldMk cId="2896158846" sldId="498"/>
        </pc:sldMkLst>
        <pc:spChg chg="mod">
          <ac:chgData name="Alfred Asterjadhi" userId="39de57b9-85c0-4fd1-aaac-8ca2b6560ad0" providerId="ADAL" clId="{3547C80C-5054-4DCF-8014-EC2A7BA968BC}" dt="2020-11-04T15:39:14.504" v="238" actId="20577"/>
          <ac:spMkLst>
            <pc:docMk/>
            <pc:sldMk cId="2896158846" sldId="498"/>
            <ac:spMk id="8" creationId="{02FE9533-EFA8-4A83-A053-C2EC4DD79BEA}"/>
          </ac:spMkLst>
        </pc:spChg>
      </pc:sldChg>
      <pc:sldChg chg="modSp">
        <pc:chgData name="Alfred Asterjadhi" userId="39de57b9-85c0-4fd1-aaac-8ca2b6560ad0" providerId="ADAL" clId="{3547C80C-5054-4DCF-8014-EC2A7BA968BC}" dt="2020-11-04T15:35:29.749" v="152" actId="13926"/>
        <pc:sldMkLst>
          <pc:docMk/>
          <pc:sldMk cId="148638342" sldId="499"/>
        </pc:sldMkLst>
        <pc:spChg chg="mod">
          <ac:chgData name="Alfred Asterjadhi" userId="39de57b9-85c0-4fd1-aaac-8ca2b6560ad0" providerId="ADAL" clId="{3547C80C-5054-4DCF-8014-EC2A7BA968BC}" dt="2020-11-04T15:35:29.749" v="152" actId="13926"/>
          <ac:spMkLst>
            <pc:docMk/>
            <pc:sldMk cId="148638342" sldId="499"/>
            <ac:spMk id="3" creationId="{2D0D6EA9-47E0-4332-ACAF-5FDF0662E482}"/>
          </ac:spMkLst>
        </pc:spChg>
      </pc:sldChg>
      <pc:sldChg chg="modSp">
        <pc:chgData name="Alfred Asterjadhi" userId="39de57b9-85c0-4fd1-aaac-8ca2b6560ad0" providerId="ADAL" clId="{3547C80C-5054-4DCF-8014-EC2A7BA968BC}" dt="2020-11-04T15:44:00.580" v="309" actId="20577"/>
        <pc:sldMkLst>
          <pc:docMk/>
          <pc:sldMk cId="1476535150" sldId="500"/>
        </pc:sldMkLst>
        <pc:spChg chg="mod">
          <ac:chgData name="Alfred Asterjadhi" userId="39de57b9-85c0-4fd1-aaac-8ca2b6560ad0" providerId="ADAL" clId="{3547C80C-5054-4DCF-8014-EC2A7BA968BC}" dt="2020-11-04T15:44:00.580" v="309" actId="20577"/>
          <ac:spMkLst>
            <pc:docMk/>
            <pc:sldMk cId="1476535150" sldId="500"/>
            <ac:spMk id="3" creationId="{0DF56813-04D4-4398-B81F-AE146CF0B05F}"/>
          </ac:spMkLst>
        </pc:spChg>
      </pc:sldChg>
      <pc:sldChg chg="modSp">
        <pc:chgData name="Alfred Asterjadhi" userId="39de57b9-85c0-4fd1-aaac-8ca2b6560ad0" providerId="ADAL" clId="{3547C80C-5054-4DCF-8014-EC2A7BA968BC}" dt="2020-11-04T15:46:45.948" v="341"/>
        <pc:sldMkLst>
          <pc:docMk/>
          <pc:sldMk cId="4167246271" sldId="501"/>
        </pc:sldMkLst>
        <pc:spChg chg="mod">
          <ac:chgData name="Alfred Asterjadhi" userId="39de57b9-85c0-4fd1-aaac-8ca2b6560ad0" providerId="ADAL" clId="{3547C80C-5054-4DCF-8014-EC2A7BA968BC}" dt="2020-11-04T15:46:45.948" v="341"/>
          <ac:spMkLst>
            <pc:docMk/>
            <pc:sldMk cId="4167246271" sldId="501"/>
            <ac:spMk id="3" creationId="{52530278-7415-4E30-B2DB-C83CAF3F4E0F}"/>
          </ac:spMkLst>
        </pc:spChg>
      </pc:sldChg>
      <pc:sldMasterChg chg="modSp">
        <pc:chgData name="Alfred Asterjadhi" userId="39de57b9-85c0-4fd1-aaac-8ca2b6560ad0" providerId="ADAL" clId="{3547C80C-5054-4DCF-8014-EC2A7BA968BC}" dt="2020-11-04T17:07:12.597" v="343" actId="6549"/>
        <pc:sldMasterMkLst>
          <pc:docMk/>
          <pc:sldMasterMk cId="0" sldId="2147483648"/>
        </pc:sldMasterMkLst>
        <pc:spChg chg="mod">
          <ac:chgData name="Alfred Asterjadhi" userId="39de57b9-85c0-4fd1-aaac-8ca2b6560ad0" providerId="ADAL" clId="{3547C80C-5054-4DCF-8014-EC2A7BA968BC}" dt="2020-11-04T17:07:12.597" v="343" actId="6549"/>
          <ac:spMkLst>
            <pc:docMk/>
            <pc:sldMasterMk cId="0" sldId="2147483648"/>
            <ac:spMk id="10" creationId="{00000000-0000-0000-0000-000000000000}"/>
          </ac:spMkLst>
        </pc:spChg>
      </pc:sldMasterChg>
    </pc:docChg>
  </pc:docChgLst>
  <pc:docChgLst>
    <pc:chgData name="Alfred Asterjadhi" userId="39de57b9-85c0-4fd1-aaac-8ca2b6560ad0" providerId="ADAL" clId="{B132B1C3-7C1F-40B4-83A0-05E5529208FB}"/>
    <pc:docChg chg="undo addSld delSld modSld modMainMaster">
      <pc:chgData name="Alfred Asterjadhi" userId="39de57b9-85c0-4fd1-aaac-8ca2b6560ad0" providerId="ADAL" clId="{B132B1C3-7C1F-40B4-83A0-05E5529208FB}" dt="2020-11-20T20:14:08.437" v="959"/>
      <pc:docMkLst>
        <pc:docMk/>
      </pc:docMkLst>
      <pc:sldChg chg="modSp">
        <pc:chgData name="Alfred Asterjadhi" userId="39de57b9-85c0-4fd1-aaac-8ca2b6560ad0" providerId="ADAL" clId="{B132B1C3-7C1F-40B4-83A0-05E5529208FB}" dt="2020-11-17T21:50:40.993" v="7" actId="20577"/>
        <pc:sldMkLst>
          <pc:docMk/>
          <pc:sldMk cId="0" sldId="256"/>
        </pc:sldMkLst>
        <pc:spChg chg="mod">
          <ac:chgData name="Alfred Asterjadhi" userId="39de57b9-85c0-4fd1-aaac-8ca2b6560ad0" providerId="ADAL" clId="{B132B1C3-7C1F-40B4-83A0-05E5529208FB}" dt="2020-11-17T21:50:40.993" v="7" actId="20577"/>
          <ac:spMkLst>
            <pc:docMk/>
            <pc:sldMk cId="0" sldId="256"/>
            <ac:spMk id="3074" creationId="{00000000-0000-0000-0000-000000000000}"/>
          </ac:spMkLst>
        </pc:spChg>
      </pc:sldChg>
      <pc:sldChg chg="addSp delSp modSp add">
        <pc:chgData name="Alfred Asterjadhi" userId="39de57b9-85c0-4fd1-aaac-8ca2b6560ad0" providerId="ADAL" clId="{B132B1C3-7C1F-40B4-83A0-05E5529208FB}" dt="2020-11-17T21:51:35.198" v="47" actId="20577"/>
        <pc:sldMkLst>
          <pc:docMk/>
          <pc:sldMk cId="974883051" sldId="506"/>
        </pc:sldMkLst>
        <pc:spChg chg="del">
          <ac:chgData name="Alfred Asterjadhi" userId="39de57b9-85c0-4fd1-aaac-8ca2b6560ad0" providerId="ADAL" clId="{B132B1C3-7C1F-40B4-83A0-05E5529208FB}" dt="2020-11-17T21:50:56.327" v="9"/>
          <ac:spMkLst>
            <pc:docMk/>
            <pc:sldMk cId="974883051" sldId="506"/>
            <ac:spMk id="2" creationId="{7A7F371D-3FC3-4F5A-B381-9CE4C1A99869}"/>
          </ac:spMkLst>
        </pc:spChg>
        <pc:spChg chg="del">
          <ac:chgData name="Alfred Asterjadhi" userId="39de57b9-85c0-4fd1-aaac-8ca2b6560ad0" providerId="ADAL" clId="{B132B1C3-7C1F-40B4-83A0-05E5529208FB}" dt="2020-11-17T21:50:56.327" v="9"/>
          <ac:spMkLst>
            <pc:docMk/>
            <pc:sldMk cId="974883051" sldId="506"/>
            <ac:spMk id="3" creationId="{0E871E23-FB79-4C8A-9985-FC1CC09FCE9B}"/>
          </ac:spMkLst>
        </pc:spChg>
        <pc:spChg chg="add mod">
          <ac:chgData name="Alfred Asterjadhi" userId="39de57b9-85c0-4fd1-aaac-8ca2b6560ad0" providerId="ADAL" clId="{B132B1C3-7C1F-40B4-83A0-05E5529208FB}" dt="2020-11-17T21:51:35.198" v="47" actId="20577"/>
          <ac:spMkLst>
            <pc:docMk/>
            <pc:sldMk cId="974883051" sldId="506"/>
            <ac:spMk id="7" creationId="{3126AA10-DC1C-4E34-80DA-B427588F2BD9}"/>
          </ac:spMkLst>
        </pc:spChg>
        <pc:spChg chg="add mod">
          <ac:chgData name="Alfred Asterjadhi" userId="39de57b9-85c0-4fd1-aaac-8ca2b6560ad0" providerId="ADAL" clId="{B132B1C3-7C1F-40B4-83A0-05E5529208FB}" dt="2020-11-17T21:50:56.327" v="9"/>
          <ac:spMkLst>
            <pc:docMk/>
            <pc:sldMk cId="974883051" sldId="506"/>
            <ac:spMk id="8" creationId="{CE46AE32-C74A-40BE-8C0F-0ACA0B41C4CF}"/>
          </ac:spMkLst>
        </pc:spChg>
      </pc:sldChg>
      <pc:sldChg chg="modSp add">
        <pc:chgData name="Alfred Asterjadhi" userId="39de57b9-85c0-4fd1-aaac-8ca2b6560ad0" providerId="ADAL" clId="{B132B1C3-7C1F-40B4-83A0-05E5529208FB}" dt="2020-11-20T20:13:39.204" v="957" actId="20577"/>
        <pc:sldMkLst>
          <pc:docMk/>
          <pc:sldMk cId="2071536349" sldId="507"/>
        </pc:sldMkLst>
        <pc:spChg chg="mod">
          <ac:chgData name="Alfred Asterjadhi" userId="39de57b9-85c0-4fd1-aaac-8ca2b6560ad0" providerId="ADAL" clId="{B132B1C3-7C1F-40B4-83A0-05E5529208FB}" dt="2020-11-17T21:51:53.159" v="52" actId="20577"/>
          <ac:spMkLst>
            <pc:docMk/>
            <pc:sldMk cId="2071536349" sldId="507"/>
            <ac:spMk id="7" creationId="{14DC227E-9B6E-4DEE-A8F2-C026B7CF2CBE}"/>
          </ac:spMkLst>
        </pc:spChg>
        <pc:spChg chg="mod">
          <ac:chgData name="Alfred Asterjadhi" userId="39de57b9-85c0-4fd1-aaac-8ca2b6560ad0" providerId="ADAL" clId="{B132B1C3-7C1F-40B4-83A0-05E5529208FB}" dt="2020-11-20T20:13:39.204" v="957" actId="20577"/>
          <ac:spMkLst>
            <pc:docMk/>
            <pc:sldMk cId="2071536349" sldId="507"/>
            <ac:spMk id="8" creationId="{04C898FD-7E7E-4AEB-9030-454136F5FDEB}"/>
          </ac:spMkLst>
        </pc:spChg>
      </pc:sldChg>
      <pc:sldChg chg="modSp add">
        <pc:chgData name="Alfred Asterjadhi" userId="39de57b9-85c0-4fd1-aaac-8ca2b6560ad0" providerId="ADAL" clId="{B132B1C3-7C1F-40B4-83A0-05E5529208FB}" dt="2020-11-20T20:05:06.513" v="748" actId="20577"/>
        <pc:sldMkLst>
          <pc:docMk/>
          <pc:sldMk cId="1792682794" sldId="508"/>
        </pc:sldMkLst>
        <pc:spChg chg="mod">
          <ac:chgData name="Alfred Asterjadhi" userId="39de57b9-85c0-4fd1-aaac-8ca2b6560ad0" providerId="ADAL" clId="{B132B1C3-7C1F-40B4-83A0-05E5529208FB}" dt="2020-11-17T21:52:38.591" v="117" actId="20577"/>
          <ac:spMkLst>
            <pc:docMk/>
            <pc:sldMk cId="1792682794" sldId="508"/>
            <ac:spMk id="2" creationId="{872B1CCF-A3B8-464F-B2A9-73CCCFCFF1D9}"/>
          </ac:spMkLst>
        </pc:spChg>
        <pc:spChg chg="mod">
          <ac:chgData name="Alfred Asterjadhi" userId="39de57b9-85c0-4fd1-aaac-8ca2b6560ad0" providerId="ADAL" clId="{B132B1C3-7C1F-40B4-83A0-05E5529208FB}" dt="2020-11-20T20:05:06.513" v="748" actId="20577"/>
          <ac:spMkLst>
            <pc:docMk/>
            <pc:sldMk cId="1792682794" sldId="508"/>
            <ac:spMk id="3" creationId="{BE59A49E-A5A4-4F56-B099-147C6D55F1B5}"/>
          </ac:spMkLst>
        </pc:spChg>
      </pc:sldChg>
      <pc:sldChg chg="add del">
        <pc:chgData name="Alfred Asterjadhi" userId="39de57b9-85c0-4fd1-aaac-8ca2b6560ad0" providerId="ADAL" clId="{B132B1C3-7C1F-40B4-83A0-05E5529208FB}" dt="2020-11-20T20:05:42.512" v="761" actId="2696"/>
        <pc:sldMkLst>
          <pc:docMk/>
          <pc:sldMk cId="116937619" sldId="509"/>
        </pc:sldMkLst>
      </pc:sldChg>
      <pc:sldChg chg="add del">
        <pc:chgData name="Alfred Asterjadhi" userId="39de57b9-85c0-4fd1-aaac-8ca2b6560ad0" providerId="ADAL" clId="{B132B1C3-7C1F-40B4-83A0-05E5529208FB}" dt="2020-11-20T20:05:43.370" v="762" actId="2696"/>
        <pc:sldMkLst>
          <pc:docMk/>
          <pc:sldMk cId="4130688141" sldId="510"/>
        </pc:sldMkLst>
      </pc:sldChg>
      <pc:sldChg chg="addSp delSp modSp add">
        <pc:chgData name="Alfred Asterjadhi" userId="39de57b9-85c0-4fd1-aaac-8ca2b6560ad0" providerId="ADAL" clId="{B132B1C3-7C1F-40B4-83A0-05E5529208FB}" dt="2020-11-20T20:06:55.218" v="947" actId="20577"/>
        <pc:sldMkLst>
          <pc:docMk/>
          <pc:sldMk cId="1329584236" sldId="511"/>
        </pc:sldMkLst>
        <pc:spChg chg="del">
          <ac:chgData name="Alfred Asterjadhi" userId="39de57b9-85c0-4fd1-aaac-8ca2b6560ad0" providerId="ADAL" clId="{B132B1C3-7C1F-40B4-83A0-05E5529208FB}" dt="2020-11-20T19:59:45.798" v="677"/>
          <ac:spMkLst>
            <pc:docMk/>
            <pc:sldMk cId="1329584236" sldId="511"/>
            <ac:spMk id="2" creationId="{5AC81F3D-E642-4E1D-91CF-DCD9DB7AA67E}"/>
          </ac:spMkLst>
        </pc:spChg>
        <pc:spChg chg="del">
          <ac:chgData name="Alfred Asterjadhi" userId="39de57b9-85c0-4fd1-aaac-8ca2b6560ad0" providerId="ADAL" clId="{B132B1C3-7C1F-40B4-83A0-05E5529208FB}" dt="2020-11-20T19:59:45.798" v="677"/>
          <ac:spMkLst>
            <pc:docMk/>
            <pc:sldMk cId="1329584236" sldId="511"/>
            <ac:spMk id="3" creationId="{7DB6F1D9-F827-4AD5-A1F4-D3E3BE77D8A0}"/>
          </ac:spMkLst>
        </pc:spChg>
        <pc:spChg chg="add mod">
          <ac:chgData name="Alfred Asterjadhi" userId="39de57b9-85c0-4fd1-aaac-8ca2b6560ad0" providerId="ADAL" clId="{B132B1C3-7C1F-40B4-83A0-05E5529208FB}" dt="2020-11-20T20:00:00.715" v="717" actId="20577"/>
          <ac:spMkLst>
            <pc:docMk/>
            <pc:sldMk cId="1329584236" sldId="511"/>
            <ac:spMk id="7" creationId="{508D4A84-30A5-48AD-95C6-7E4201324E25}"/>
          </ac:spMkLst>
        </pc:spChg>
        <pc:spChg chg="add mod">
          <ac:chgData name="Alfred Asterjadhi" userId="39de57b9-85c0-4fd1-aaac-8ca2b6560ad0" providerId="ADAL" clId="{B132B1C3-7C1F-40B4-83A0-05E5529208FB}" dt="2020-11-20T20:06:55.218" v="947" actId="20577"/>
          <ac:spMkLst>
            <pc:docMk/>
            <pc:sldMk cId="1329584236" sldId="511"/>
            <ac:spMk id="8" creationId="{E9061E11-537F-43E0-AF54-65379A219E5C}"/>
          </ac:spMkLst>
        </pc:spChg>
      </pc:sldChg>
      <pc:sldChg chg="modSp add">
        <pc:chgData name="Alfred Asterjadhi" userId="39de57b9-85c0-4fd1-aaac-8ca2b6560ad0" providerId="ADAL" clId="{B132B1C3-7C1F-40B4-83A0-05E5529208FB}" dt="2020-11-20T20:14:08.437" v="959"/>
        <pc:sldMkLst>
          <pc:docMk/>
          <pc:sldMk cId="544333830" sldId="512"/>
        </pc:sldMkLst>
        <pc:spChg chg="mod">
          <ac:chgData name="Alfred Asterjadhi" userId="39de57b9-85c0-4fd1-aaac-8ca2b6560ad0" providerId="ADAL" clId="{B132B1C3-7C1F-40B4-83A0-05E5529208FB}" dt="2020-11-20T20:04:25.907" v="734" actId="20577"/>
          <ac:spMkLst>
            <pc:docMk/>
            <pc:sldMk cId="544333830" sldId="512"/>
            <ac:spMk id="7" creationId="{14DC227E-9B6E-4DEE-A8F2-C026B7CF2CBE}"/>
          </ac:spMkLst>
        </pc:spChg>
        <pc:spChg chg="mod">
          <ac:chgData name="Alfred Asterjadhi" userId="39de57b9-85c0-4fd1-aaac-8ca2b6560ad0" providerId="ADAL" clId="{B132B1C3-7C1F-40B4-83A0-05E5529208FB}" dt="2020-11-20T20:14:08.437" v="959"/>
          <ac:spMkLst>
            <pc:docMk/>
            <pc:sldMk cId="544333830" sldId="512"/>
            <ac:spMk id="8" creationId="{04C898FD-7E7E-4AEB-9030-454136F5FDEB}"/>
          </ac:spMkLst>
        </pc:spChg>
      </pc:sldChg>
      <pc:sldChg chg="modSp add">
        <pc:chgData name="Alfred Asterjadhi" userId="39de57b9-85c0-4fd1-aaac-8ca2b6560ad0" providerId="ADAL" clId="{B132B1C3-7C1F-40B4-83A0-05E5529208FB}" dt="2020-11-20T20:05:27.005" v="760" actId="20577"/>
        <pc:sldMkLst>
          <pc:docMk/>
          <pc:sldMk cId="2265675516" sldId="513"/>
        </pc:sldMkLst>
        <pc:spChg chg="mod">
          <ac:chgData name="Alfred Asterjadhi" userId="39de57b9-85c0-4fd1-aaac-8ca2b6560ad0" providerId="ADAL" clId="{B132B1C3-7C1F-40B4-83A0-05E5529208FB}" dt="2020-11-20T20:04:29.537" v="735" actId="20577"/>
          <ac:spMkLst>
            <pc:docMk/>
            <pc:sldMk cId="2265675516" sldId="513"/>
            <ac:spMk id="2" creationId="{872B1CCF-A3B8-464F-B2A9-73CCCFCFF1D9}"/>
          </ac:spMkLst>
        </pc:spChg>
        <pc:spChg chg="mod">
          <ac:chgData name="Alfred Asterjadhi" userId="39de57b9-85c0-4fd1-aaac-8ca2b6560ad0" providerId="ADAL" clId="{B132B1C3-7C1F-40B4-83A0-05E5529208FB}" dt="2020-11-20T20:05:27.005" v="760" actId="20577"/>
          <ac:spMkLst>
            <pc:docMk/>
            <pc:sldMk cId="2265675516" sldId="513"/>
            <ac:spMk id="3" creationId="{BE59A49E-A5A4-4F56-B099-147C6D55F1B5}"/>
          </ac:spMkLst>
        </pc:spChg>
      </pc:sldChg>
      <pc:sldMasterChg chg="modSp">
        <pc:chgData name="Alfred Asterjadhi" userId="39de57b9-85c0-4fd1-aaac-8ca2b6560ad0" providerId="ADAL" clId="{B132B1C3-7C1F-40B4-83A0-05E5529208FB}" dt="2020-11-17T21:50:31.491" v="1" actId="20577"/>
        <pc:sldMasterMkLst>
          <pc:docMk/>
          <pc:sldMasterMk cId="0" sldId="2147483648"/>
        </pc:sldMasterMkLst>
        <pc:spChg chg="mod">
          <ac:chgData name="Alfred Asterjadhi" userId="39de57b9-85c0-4fd1-aaac-8ca2b6560ad0" providerId="ADAL" clId="{B132B1C3-7C1F-40B4-83A0-05E5529208FB}" dt="2020-11-17T21:50:31.491"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ACFE0F0-D575-492B-8521-B4831EF50AFF}"/>
    <pc:docChg chg="custSel modSld modMainMaster">
      <pc:chgData name="Alfred Asterjadhi" userId="39de57b9-85c0-4fd1-aaac-8ca2b6560ad0" providerId="ADAL" clId="{CACFE0F0-D575-492B-8521-B4831EF50AFF}" dt="2020-10-30T18:28:03.273" v="19"/>
      <pc:docMkLst>
        <pc:docMk/>
      </pc:docMkLst>
      <pc:sldChg chg="modSp">
        <pc:chgData name="Alfred Asterjadhi" userId="39de57b9-85c0-4fd1-aaac-8ca2b6560ad0" providerId="ADAL" clId="{CACFE0F0-D575-492B-8521-B4831EF50AFF}" dt="2020-10-30T18:26:46.803" v="0"/>
        <pc:sldMkLst>
          <pc:docMk/>
          <pc:sldMk cId="1013583186" sldId="488"/>
        </pc:sldMkLst>
        <pc:spChg chg="mod">
          <ac:chgData name="Alfred Asterjadhi" userId="39de57b9-85c0-4fd1-aaac-8ca2b6560ad0" providerId="ADAL" clId="{CACFE0F0-D575-492B-8521-B4831EF50AFF}" dt="2020-10-30T18:26:46.803" v="0"/>
          <ac:spMkLst>
            <pc:docMk/>
            <pc:sldMk cId="1013583186" sldId="488"/>
            <ac:spMk id="3" creationId="{A3593DF1-14C5-4A83-95AA-1E748196F08C}"/>
          </ac:spMkLst>
        </pc:spChg>
      </pc:sldChg>
      <pc:sldChg chg="modSp">
        <pc:chgData name="Alfred Asterjadhi" userId="39de57b9-85c0-4fd1-aaac-8ca2b6560ad0" providerId="ADAL" clId="{CACFE0F0-D575-492B-8521-B4831EF50AFF}" dt="2020-10-30T18:27:03.694" v="4" actId="20577"/>
        <pc:sldMkLst>
          <pc:docMk/>
          <pc:sldMk cId="1558064339" sldId="493"/>
        </pc:sldMkLst>
        <pc:spChg chg="mod">
          <ac:chgData name="Alfred Asterjadhi" userId="39de57b9-85c0-4fd1-aaac-8ca2b6560ad0" providerId="ADAL" clId="{CACFE0F0-D575-492B-8521-B4831EF50AFF}" dt="2020-10-30T18:27:03.694" v="4" actId="20577"/>
          <ac:spMkLst>
            <pc:docMk/>
            <pc:sldMk cId="1558064339" sldId="493"/>
            <ac:spMk id="8" creationId="{02FE9533-EFA8-4A83-A053-C2EC4DD79BEA}"/>
          </ac:spMkLst>
        </pc:spChg>
      </pc:sldChg>
      <pc:sldMasterChg chg="modSp modSldLayout">
        <pc:chgData name="Alfred Asterjadhi" userId="39de57b9-85c0-4fd1-aaac-8ca2b6560ad0" providerId="ADAL" clId="{CACFE0F0-D575-492B-8521-B4831EF50AFF}" dt="2020-10-30T18:28:03.273" v="19"/>
        <pc:sldMasterMkLst>
          <pc:docMk/>
          <pc:sldMasterMk cId="0" sldId="2147483648"/>
        </pc:sldMasterMkLst>
        <pc:spChg chg="mod">
          <ac:chgData name="Alfred Asterjadhi" userId="39de57b9-85c0-4fd1-aaac-8ca2b6560ad0" providerId="ADAL" clId="{CACFE0F0-D575-492B-8521-B4831EF50AFF}" dt="2020-10-30T18:27:42.903" v="13" actId="20577"/>
          <ac:spMkLst>
            <pc:docMk/>
            <pc:sldMasterMk cId="0" sldId="2147483648"/>
            <ac:spMk id="10" creationId="{00000000-0000-0000-0000-000000000000}"/>
          </ac:spMkLst>
        </pc:spChg>
        <pc:spChg chg="mod">
          <ac:chgData name="Alfred Asterjadhi" userId="39de57b9-85c0-4fd1-aaac-8ca2b6560ad0" providerId="ADAL" clId="{CACFE0F0-D575-492B-8521-B4831EF50AFF}" dt="2020-10-30T18:27:35.842" v="11" actId="20577"/>
          <ac:spMkLst>
            <pc:docMk/>
            <pc:sldMasterMk cId="0" sldId="2147483648"/>
            <ac:spMk id="1027" creationId="{00000000-0000-0000-0000-000000000000}"/>
          </ac:spMkLst>
        </pc:spChg>
        <pc:sldLayoutChg chg="modSp">
          <pc:chgData name="Alfred Asterjadhi" userId="39de57b9-85c0-4fd1-aaac-8ca2b6560ad0" providerId="ADAL" clId="{CACFE0F0-D575-492B-8521-B4831EF50AFF}" dt="2020-10-30T18:27:47.171" v="14"/>
          <pc:sldLayoutMkLst>
            <pc:docMk/>
            <pc:sldMasterMk cId="0" sldId="2147483648"/>
            <pc:sldLayoutMk cId="0" sldId="2147483649"/>
          </pc:sldLayoutMkLst>
          <pc:spChg chg="mod">
            <ac:chgData name="Alfred Asterjadhi" userId="39de57b9-85c0-4fd1-aaac-8ca2b6560ad0" providerId="ADAL" clId="{CACFE0F0-D575-492B-8521-B4831EF50AFF}" dt="2020-10-30T18:27:47.171" v="14"/>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ACFE0F0-D575-492B-8521-B4831EF50AFF}" dt="2020-10-30T18:27:53.125" v="15"/>
          <pc:sldLayoutMkLst>
            <pc:docMk/>
            <pc:sldMasterMk cId="0" sldId="2147483648"/>
            <pc:sldLayoutMk cId="0" sldId="2147483650"/>
          </pc:sldLayoutMkLst>
          <pc:spChg chg="mod">
            <ac:chgData name="Alfred Asterjadhi" userId="39de57b9-85c0-4fd1-aaac-8ca2b6560ad0" providerId="ADAL" clId="{CACFE0F0-D575-492B-8521-B4831EF50AFF}" dt="2020-10-30T18:27:53.125" v="15"/>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ACFE0F0-D575-492B-8521-B4831EF50AFF}" dt="2020-10-30T18:27:56.063" v="16"/>
          <pc:sldLayoutMkLst>
            <pc:docMk/>
            <pc:sldMasterMk cId="0" sldId="2147483648"/>
            <pc:sldLayoutMk cId="0" sldId="2147483651"/>
          </pc:sldLayoutMkLst>
          <pc:spChg chg="mod">
            <ac:chgData name="Alfred Asterjadhi" userId="39de57b9-85c0-4fd1-aaac-8ca2b6560ad0" providerId="ADAL" clId="{CACFE0F0-D575-492B-8521-B4831EF50AFF}" dt="2020-10-30T18:27:56.063" v="16"/>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ACFE0F0-D575-492B-8521-B4831EF50AFF}" dt="2020-10-30T18:27:58.408" v="17"/>
          <pc:sldLayoutMkLst>
            <pc:docMk/>
            <pc:sldMasterMk cId="0" sldId="2147483648"/>
            <pc:sldLayoutMk cId="0" sldId="2147483652"/>
          </pc:sldLayoutMkLst>
          <pc:spChg chg="mod">
            <ac:chgData name="Alfred Asterjadhi" userId="39de57b9-85c0-4fd1-aaac-8ca2b6560ad0" providerId="ADAL" clId="{CACFE0F0-D575-492B-8521-B4831EF50AFF}" dt="2020-10-30T18:27:58.408" v="17"/>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ACFE0F0-D575-492B-8521-B4831EF50AFF}" dt="2020-10-30T18:28:00.016" v="18"/>
          <pc:sldLayoutMkLst>
            <pc:docMk/>
            <pc:sldMasterMk cId="0" sldId="2147483648"/>
            <pc:sldLayoutMk cId="0" sldId="2147483654"/>
          </pc:sldLayoutMkLst>
          <pc:spChg chg="mod">
            <ac:chgData name="Alfred Asterjadhi" userId="39de57b9-85c0-4fd1-aaac-8ca2b6560ad0" providerId="ADAL" clId="{CACFE0F0-D575-492B-8521-B4831EF50AFF}" dt="2020-10-30T18:28:00.016" v="18"/>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ACFE0F0-D575-492B-8521-B4831EF50AFF}" dt="2020-10-30T18:28:03.273" v="19"/>
          <pc:sldLayoutMkLst>
            <pc:docMk/>
            <pc:sldMasterMk cId="0" sldId="2147483648"/>
            <pc:sldLayoutMk cId="0" sldId="2147483655"/>
          </pc:sldLayoutMkLst>
          <pc:spChg chg="mod">
            <ac:chgData name="Alfred Asterjadhi" userId="39de57b9-85c0-4fd1-aaac-8ca2b6560ad0" providerId="ADAL" clId="{CACFE0F0-D575-492B-8521-B4831EF50AFF}" dt="2020-10-30T18:28:03.273" v="19"/>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81D8E7E-125E-405D-B56E-214C2572FCA2}"/>
    <pc:docChg chg="undo addSld modSld modMainMaster">
      <pc:chgData name="Alfred Asterjadhi" userId="39de57b9-85c0-4fd1-aaac-8ca2b6560ad0" providerId="ADAL" clId="{B81D8E7E-125E-405D-B56E-214C2572FCA2}" dt="2020-11-06T18:12:31.194" v="185"/>
      <pc:docMkLst>
        <pc:docMk/>
      </pc:docMkLst>
      <pc:sldChg chg="modSp add">
        <pc:chgData name="Alfred Asterjadhi" userId="39de57b9-85c0-4fd1-aaac-8ca2b6560ad0" providerId="ADAL" clId="{B81D8E7E-125E-405D-B56E-214C2572FCA2}" dt="2020-11-05T19:00:03.998" v="3" actId="20577"/>
        <pc:sldMkLst>
          <pc:docMk/>
          <pc:sldMk cId="1799135598" sldId="503"/>
        </pc:sldMkLst>
        <pc:spChg chg="mod">
          <ac:chgData name="Alfred Asterjadhi" userId="39de57b9-85c0-4fd1-aaac-8ca2b6560ad0" providerId="ADAL" clId="{B81D8E7E-125E-405D-B56E-214C2572FCA2}" dt="2020-11-05T19:00:03.998" v="3" actId="20577"/>
          <ac:spMkLst>
            <pc:docMk/>
            <pc:sldMk cId="1799135598" sldId="503"/>
            <ac:spMk id="2" creationId="{883450BD-B6E2-46A7-9AC1-6BAD6411F0FE}"/>
          </ac:spMkLst>
        </pc:spChg>
      </pc:sldChg>
      <pc:sldChg chg="addSp delSp modSp add">
        <pc:chgData name="Alfred Asterjadhi" userId="39de57b9-85c0-4fd1-aaac-8ca2b6560ad0" providerId="ADAL" clId="{B81D8E7E-125E-405D-B56E-214C2572FCA2}" dt="2020-11-06T18:12:26.597" v="184" actId="20577"/>
        <pc:sldMkLst>
          <pc:docMk/>
          <pc:sldMk cId="1759877929" sldId="504"/>
        </pc:sldMkLst>
        <pc:spChg chg="del">
          <ac:chgData name="Alfred Asterjadhi" userId="39de57b9-85c0-4fd1-aaac-8ca2b6560ad0" providerId="ADAL" clId="{B81D8E7E-125E-405D-B56E-214C2572FCA2}" dt="2020-11-05T19:05:34.460" v="5"/>
          <ac:spMkLst>
            <pc:docMk/>
            <pc:sldMk cId="1759877929" sldId="504"/>
            <ac:spMk id="2" creationId="{89406AB1-50F9-4880-A994-067ACC941616}"/>
          </ac:spMkLst>
        </pc:spChg>
        <pc:spChg chg="del">
          <ac:chgData name="Alfred Asterjadhi" userId="39de57b9-85c0-4fd1-aaac-8ca2b6560ad0" providerId="ADAL" clId="{B81D8E7E-125E-405D-B56E-214C2572FCA2}" dt="2020-11-05T19:05:34.460" v="5"/>
          <ac:spMkLst>
            <pc:docMk/>
            <pc:sldMk cId="1759877929" sldId="504"/>
            <ac:spMk id="3" creationId="{CCCD173B-BDEF-4CD3-A40F-A11B2EB60446}"/>
          </ac:spMkLst>
        </pc:spChg>
        <pc:spChg chg="add mod">
          <ac:chgData name="Alfred Asterjadhi" userId="39de57b9-85c0-4fd1-aaac-8ca2b6560ad0" providerId="ADAL" clId="{B81D8E7E-125E-405D-B56E-214C2572FCA2}" dt="2020-11-05T19:06:28.563" v="10" actId="20577"/>
          <ac:spMkLst>
            <pc:docMk/>
            <pc:sldMk cId="1759877929" sldId="504"/>
            <ac:spMk id="7" creationId="{14DC227E-9B6E-4DEE-A8F2-C026B7CF2CBE}"/>
          </ac:spMkLst>
        </pc:spChg>
        <pc:spChg chg="add mod">
          <ac:chgData name="Alfred Asterjadhi" userId="39de57b9-85c0-4fd1-aaac-8ca2b6560ad0" providerId="ADAL" clId="{B81D8E7E-125E-405D-B56E-214C2572FCA2}" dt="2020-11-06T18:12:26.597" v="184" actId="20577"/>
          <ac:spMkLst>
            <pc:docMk/>
            <pc:sldMk cId="1759877929" sldId="504"/>
            <ac:spMk id="8" creationId="{04C898FD-7E7E-4AEB-9030-454136F5FDEB}"/>
          </ac:spMkLst>
        </pc:spChg>
      </pc:sldChg>
      <pc:sldChg chg="modSp add">
        <pc:chgData name="Alfred Asterjadhi" userId="39de57b9-85c0-4fd1-aaac-8ca2b6560ad0" providerId="ADAL" clId="{B81D8E7E-125E-405D-B56E-214C2572FCA2}" dt="2020-11-06T18:12:31.194" v="185"/>
        <pc:sldMkLst>
          <pc:docMk/>
          <pc:sldMk cId="2591876160" sldId="505"/>
        </pc:sldMkLst>
        <pc:spChg chg="mod">
          <ac:chgData name="Alfred Asterjadhi" userId="39de57b9-85c0-4fd1-aaac-8ca2b6560ad0" providerId="ADAL" clId="{B81D8E7E-125E-405D-B56E-214C2572FCA2}" dt="2020-11-05T19:18:54.851" v="96" actId="6549"/>
          <ac:spMkLst>
            <pc:docMk/>
            <pc:sldMk cId="2591876160" sldId="505"/>
            <ac:spMk id="2" creationId="{872B1CCF-A3B8-464F-B2A9-73CCCFCFF1D9}"/>
          </ac:spMkLst>
        </pc:spChg>
        <pc:spChg chg="mod">
          <ac:chgData name="Alfred Asterjadhi" userId="39de57b9-85c0-4fd1-aaac-8ca2b6560ad0" providerId="ADAL" clId="{B81D8E7E-125E-405D-B56E-214C2572FCA2}" dt="2020-11-06T18:12:31.194" v="185"/>
          <ac:spMkLst>
            <pc:docMk/>
            <pc:sldMk cId="2591876160" sldId="505"/>
            <ac:spMk id="3" creationId="{BE59A49E-A5A4-4F56-B099-147C6D55F1B5}"/>
          </ac:spMkLst>
        </pc:spChg>
      </pc:sldChg>
      <pc:sldMasterChg chg="modSp">
        <pc:chgData name="Alfred Asterjadhi" userId="39de57b9-85c0-4fd1-aaac-8ca2b6560ad0" providerId="ADAL" clId="{B81D8E7E-125E-405D-B56E-214C2572FCA2}" dt="2020-11-05T18:59:35.535" v="1" actId="20577"/>
        <pc:sldMasterMkLst>
          <pc:docMk/>
          <pc:sldMasterMk cId="0" sldId="2147483648"/>
        </pc:sldMasterMkLst>
        <pc:spChg chg="mod">
          <ac:chgData name="Alfred Asterjadhi" userId="39de57b9-85c0-4fd1-aaac-8ca2b6560ad0" providerId="ADAL" clId="{B81D8E7E-125E-405D-B56E-214C2572FCA2}" dt="2020-11-05T18:59:35.53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A7E45DF-888C-4EDD-ACC7-B5B3EE7D21D3}"/>
    <pc:docChg chg="addSld modSld modMainMaster">
      <pc:chgData name="Alfred Asterjadhi" userId="39de57b9-85c0-4fd1-aaac-8ca2b6560ad0" providerId="ADAL" clId="{6A7E45DF-888C-4EDD-ACC7-B5B3EE7D21D3}" dt="2020-11-01T19:02:17.758" v="300" actId="13926"/>
      <pc:docMkLst>
        <pc:docMk/>
      </pc:docMkLst>
      <pc:sldChg chg="modSp">
        <pc:chgData name="Alfred Asterjadhi" userId="39de57b9-85c0-4fd1-aaac-8ca2b6560ad0" providerId="ADAL" clId="{6A7E45DF-888C-4EDD-ACC7-B5B3EE7D21D3}" dt="2020-11-01T18:52:27.565" v="1" actId="20577"/>
        <pc:sldMkLst>
          <pc:docMk/>
          <pc:sldMk cId="2896158846" sldId="498"/>
        </pc:sldMkLst>
        <pc:spChg chg="mod">
          <ac:chgData name="Alfred Asterjadhi" userId="39de57b9-85c0-4fd1-aaac-8ca2b6560ad0" providerId="ADAL" clId="{6A7E45DF-888C-4EDD-ACC7-B5B3EE7D21D3}" dt="2020-11-01T18:52:27.565" v="1" actId="20577"/>
          <ac:spMkLst>
            <pc:docMk/>
            <pc:sldMk cId="2896158846" sldId="498"/>
            <ac:spMk id="8" creationId="{02FE9533-EFA8-4A83-A053-C2EC4DD79BEA}"/>
          </ac:spMkLst>
        </pc:spChg>
      </pc:sldChg>
      <pc:sldChg chg="modSp add">
        <pc:chgData name="Alfred Asterjadhi" userId="39de57b9-85c0-4fd1-aaac-8ca2b6560ad0" providerId="ADAL" clId="{6A7E45DF-888C-4EDD-ACC7-B5B3EE7D21D3}" dt="2020-11-01T19:02:17.758" v="300" actId="13926"/>
        <pc:sldMkLst>
          <pc:docMk/>
          <pc:sldMk cId="1476535150" sldId="500"/>
        </pc:sldMkLst>
        <pc:spChg chg="mod">
          <ac:chgData name="Alfred Asterjadhi" userId="39de57b9-85c0-4fd1-aaac-8ca2b6560ad0" providerId="ADAL" clId="{6A7E45DF-888C-4EDD-ACC7-B5B3EE7D21D3}" dt="2020-11-01T18:53:06.604" v="6" actId="20577"/>
          <ac:spMkLst>
            <pc:docMk/>
            <pc:sldMk cId="1476535150" sldId="500"/>
            <ac:spMk id="2" creationId="{26742836-7411-4DA7-A120-F87A64985A1C}"/>
          </ac:spMkLst>
        </pc:spChg>
        <pc:spChg chg="mod">
          <ac:chgData name="Alfred Asterjadhi" userId="39de57b9-85c0-4fd1-aaac-8ca2b6560ad0" providerId="ADAL" clId="{6A7E45DF-888C-4EDD-ACC7-B5B3EE7D21D3}" dt="2020-11-01T19:02:17.758" v="300" actId="13926"/>
          <ac:spMkLst>
            <pc:docMk/>
            <pc:sldMk cId="1476535150" sldId="500"/>
            <ac:spMk id="3" creationId="{0DF56813-04D4-4398-B81F-AE146CF0B05F}"/>
          </ac:spMkLst>
        </pc:spChg>
      </pc:sldChg>
      <pc:sldMasterChg chg="modSp">
        <pc:chgData name="Alfred Asterjadhi" userId="39de57b9-85c0-4fd1-aaac-8ca2b6560ad0" providerId="ADAL" clId="{6A7E45DF-888C-4EDD-ACC7-B5B3EE7D21D3}" dt="2020-11-01T18:52:08.180" v="0" actId="20577"/>
        <pc:sldMasterMkLst>
          <pc:docMk/>
          <pc:sldMasterMk cId="0" sldId="2147483648"/>
        </pc:sldMasterMkLst>
        <pc:spChg chg="mod">
          <ac:chgData name="Alfred Asterjadhi" userId="39de57b9-85c0-4fd1-aaac-8ca2b6560ad0" providerId="ADAL" clId="{6A7E45DF-888C-4EDD-ACC7-B5B3EE7D21D3}" dt="2020-11-01T18:52:08.180" v="0" actId="20577"/>
          <ac:spMkLst>
            <pc:docMk/>
            <pc:sldMasterMk cId="0" sldId="2147483648"/>
            <ac:spMk id="10" creationId="{00000000-0000-0000-0000-000000000000}"/>
          </ac:spMkLst>
        </pc:spChg>
      </pc:sldMasterChg>
    </pc:docChg>
  </pc:docChgLst>
  <pc:docChgLst>
    <pc:chgData name="Alfred Asterjadhi" userId="39de57b9-85c0-4fd1-aaac-8ca2b6560ad0" providerId="ADAL" clId="{FC9662B5-2E05-451A-9E74-B15F6F042C40}"/>
    <pc:docChg chg="modMainMaster">
      <pc:chgData name="Alfred Asterjadhi" userId="39de57b9-85c0-4fd1-aaac-8ca2b6560ad0" providerId="ADAL" clId="{FC9662B5-2E05-451A-9E74-B15F6F042C40}" dt="2020-11-09T15:30:52.079" v="1" actId="6549"/>
      <pc:docMkLst>
        <pc:docMk/>
      </pc:docMkLst>
      <pc:sldMasterChg chg="modSp">
        <pc:chgData name="Alfred Asterjadhi" userId="39de57b9-85c0-4fd1-aaac-8ca2b6560ad0" providerId="ADAL" clId="{FC9662B5-2E05-451A-9E74-B15F6F042C40}" dt="2020-11-09T15:30:52.079" v="1" actId="6549"/>
        <pc:sldMasterMkLst>
          <pc:docMk/>
          <pc:sldMasterMk cId="0" sldId="2147483648"/>
        </pc:sldMasterMkLst>
        <pc:spChg chg="mod">
          <ac:chgData name="Alfred Asterjadhi" userId="39de57b9-85c0-4fd1-aaac-8ca2b6560ad0" providerId="ADAL" clId="{FC9662B5-2E05-451A-9E74-B15F6F042C40}" dt="2020-11-09T15:30:52.079" v="1" actId="6549"/>
          <ac:spMkLst>
            <pc:docMk/>
            <pc:sldMasterMk cId="0" sldId="2147483648"/>
            <ac:spMk id="10" creationId="{00000000-0000-0000-0000-000000000000}"/>
          </ac:spMkLst>
        </pc:spChg>
      </pc:sldMasterChg>
    </pc:docChg>
  </pc:docChgLst>
  <pc:docChgLst>
    <pc:chgData name="Alfred Asterjadhi" userId="39de57b9-85c0-4fd1-aaac-8ca2b6560ad0" providerId="ADAL" clId="{373AAEB6-8EB9-48CC-AA17-0C81BC246AD2}"/>
    <pc:docChg chg="undo custSel addSld delSld modSld sldOrd modMainMaster">
      <pc:chgData name="Alfred Asterjadhi" userId="39de57b9-85c0-4fd1-aaac-8ca2b6560ad0" providerId="ADAL" clId="{373AAEB6-8EB9-48CC-AA17-0C81BC246AD2}" dt="2020-11-01T17:41:43.681" v="640"/>
      <pc:docMkLst>
        <pc:docMk/>
      </pc:docMkLst>
      <pc:sldChg chg="modSp">
        <pc:chgData name="Alfred Asterjadhi" userId="39de57b9-85c0-4fd1-aaac-8ca2b6560ad0" providerId="ADAL" clId="{373AAEB6-8EB9-48CC-AA17-0C81BC246AD2}" dt="2020-11-01T17:41:13.081" v="618" actId="20577"/>
        <pc:sldMkLst>
          <pc:docMk/>
          <pc:sldMk cId="0" sldId="256"/>
        </pc:sldMkLst>
        <pc:spChg chg="mod">
          <ac:chgData name="Alfred Asterjadhi" userId="39de57b9-85c0-4fd1-aaac-8ca2b6560ad0" providerId="ADAL" clId="{373AAEB6-8EB9-48CC-AA17-0C81BC246AD2}" dt="2020-11-01T17:41:13.081" v="618" actId="20577"/>
          <ac:spMkLst>
            <pc:docMk/>
            <pc:sldMk cId="0" sldId="256"/>
            <ac:spMk id="6" creationId="{00000000-0000-0000-0000-000000000000}"/>
          </ac:spMkLst>
        </pc:spChg>
        <pc:spChg chg="mod">
          <ac:chgData name="Alfred Asterjadhi" userId="39de57b9-85c0-4fd1-aaac-8ca2b6560ad0" providerId="ADAL" clId="{373AAEB6-8EB9-48CC-AA17-0C81BC246AD2}" dt="2020-11-01T17:39:08.172" v="610" actId="20577"/>
          <ac:spMkLst>
            <pc:docMk/>
            <pc:sldMk cId="0" sldId="256"/>
            <ac:spMk id="3074" creationId="{00000000-0000-0000-0000-000000000000}"/>
          </ac:spMkLst>
        </pc:spChg>
      </pc:sldChg>
      <pc:sldChg chg="modSp">
        <pc:chgData name="Alfred Asterjadhi" userId="39de57b9-85c0-4fd1-aaac-8ca2b6560ad0" providerId="ADAL" clId="{373AAEB6-8EB9-48CC-AA17-0C81BC246AD2}" dt="2020-11-01T17:41:18.780" v="626" actId="20577"/>
        <pc:sldMkLst>
          <pc:docMk/>
          <pc:sldMk cId="0" sldId="257"/>
        </pc:sldMkLst>
        <pc:spChg chg="mod">
          <ac:chgData name="Alfred Asterjadhi" userId="39de57b9-85c0-4fd1-aaac-8ca2b6560ad0" providerId="ADAL" clId="{373AAEB6-8EB9-48CC-AA17-0C81BC246AD2}" dt="2020-11-01T17:41:18.780" v="626" actId="20577"/>
          <ac:spMkLst>
            <pc:docMk/>
            <pc:sldMk cId="0" sldId="257"/>
            <ac:spMk id="7" creationId="{4565958B-DD30-4EE7-AF20-DC550898176B}"/>
          </ac:spMkLst>
        </pc:spChg>
      </pc:sldChg>
      <pc:sldChg chg="modSp">
        <pc:chgData name="Alfred Asterjadhi" userId="39de57b9-85c0-4fd1-aaac-8ca2b6560ad0" providerId="ADAL" clId="{373AAEB6-8EB9-48CC-AA17-0C81BC246AD2}" dt="2020-10-30T18:29:14.401" v="3"/>
        <pc:sldMkLst>
          <pc:docMk/>
          <pc:sldMk cId="890163940" sldId="291"/>
        </pc:sldMkLst>
        <pc:spChg chg="mod">
          <ac:chgData name="Alfred Asterjadhi" userId="39de57b9-85c0-4fd1-aaac-8ca2b6560ad0" providerId="ADAL" clId="{373AAEB6-8EB9-48CC-AA17-0C81BC246AD2}" dt="2020-10-30T18:29:14.401" v="3"/>
          <ac:spMkLst>
            <pc:docMk/>
            <pc:sldMk cId="890163940" sldId="291"/>
            <ac:spMk id="7" creationId="{535B9ECC-A5EB-43E2-9189-109F365D91D3}"/>
          </ac:spMkLst>
        </pc:spChg>
      </pc:sldChg>
      <pc:sldChg chg="modSp">
        <pc:chgData name="Alfred Asterjadhi" userId="39de57b9-85c0-4fd1-aaac-8ca2b6560ad0" providerId="ADAL" clId="{373AAEB6-8EB9-48CC-AA17-0C81BC246AD2}" dt="2020-10-30T18:29:16.600" v="4"/>
        <pc:sldMkLst>
          <pc:docMk/>
          <pc:sldMk cId="124339599" sldId="445"/>
        </pc:sldMkLst>
        <pc:spChg chg="mod">
          <ac:chgData name="Alfred Asterjadhi" userId="39de57b9-85c0-4fd1-aaac-8ca2b6560ad0" providerId="ADAL" clId="{373AAEB6-8EB9-48CC-AA17-0C81BC246AD2}" dt="2020-10-30T18:29:16.600" v="4"/>
          <ac:spMkLst>
            <pc:docMk/>
            <pc:sldMk cId="124339599" sldId="445"/>
            <ac:spMk id="6" creationId="{828D7720-9D01-4F89-BBDC-6195DD79104A}"/>
          </ac:spMkLst>
        </pc:spChg>
      </pc:sldChg>
      <pc:sldChg chg="modSp">
        <pc:chgData name="Alfred Asterjadhi" userId="39de57b9-85c0-4fd1-aaac-8ca2b6560ad0" providerId="ADAL" clId="{373AAEB6-8EB9-48CC-AA17-0C81BC246AD2}" dt="2020-10-30T18:29:18.680" v="5"/>
        <pc:sldMkLst>
          <pc:docMk/>
          <pc:sldMk cId="3319739909" sldId="446"/>
        </pc:sldMkLst>
        <pc:spChg chg="mod">
          <ac:chgData name="Alfred Asterjadhi" userId="39de57b9-85c0-4fd1-aaac-8ca2b6560ad0" providerId="ADAL" clId="{373AAEB6-8EB9-48CC-AA17-0C81BC246AD2}" dt="2020-10-30T18:29:18.680" v="5"/>
          <ac:spMkLst>
            <pc:docMk/>
            <pc:sldMk cId="3319739909" sldId="446"/>
            <ac:spMk id="6" creationId="{828D7720-9D01-4F89-BBDC-6195DD79104A}"/>
          </ac:spMkLst>
        </pc:spChg>
      </pc:sldChg>
      <pc:sldChg chg="modSp">
        <pc:chgData name="Alfred Asterjadhi" userId="39de57b9-85c0-4fd1-aaac-8ca2b6560ad0" providerId="ADAL" clId="{373AAEB6-8EB9-48CC-AA17-0C81BC246AD2}" dt="2020-10-30T18:29:20.472" v="6"/>
        <pc:sldMkLst>
          <pc:docMk/>
          <pc:sldMk cId="1584401730" sldId="447"/>
        </pc:sldMkLst>
        <pc:spChg chg="mod">
          <ac:chgData name="Alfred Asterjadhi" userId="39de57b9-85c0-4fd1-aaac-8ca2b6560ad0" providerId="ADAL" clId="{373AAEB6-8EB9-48CC-AA17-0C81BC246AD2}" dt="2020-10-30T18:29:20.472" v="6"/>
          <ac:spMkLst>
            <pc:docMk/>
            <pc:sldMk cId="1584401730" sldId="447"/>
            <ac:spMk id="6" creationId="{828D7720-9D01-4F89-BBDC-6195DD79104A}"/>
          </ac:spMkLst>
        </pc:spChg>
      </pc:sldChg>
      <pc:sldChg chg="modSp">
        <pc:chgData name="Alfred Asterjadhi" userId="39de57b9-85c0-4fd1-aaac-8ca2b6560ad0" providerId="ADAL" clId="{373AAEB6-8EB9-48CC-AA17-0C81BC246AD2}" dt="2020-10-30T18:29:26.976" v="10"/>
        <pc:sldMkLst>
          <pc:docMk/>
          <pc:sldMk cId="2392172547" sldId="449"/>
        </pc:sldMkLst>
        <pc:spChg chg="mod">
          <ac:chgData name="Alfred Asterjadhi" userId="39de57b9-85c0-4fd1-aaac-8ca2b6560ad0" providerId="ADAL" clId="{373AAEB6-8EB9-48CC-AA17-0C81BC246AD2}" dt="2020-10-30T18:29:26.976" v="10"/>
          <ac:spMkLst>
            <pc:docMk/>
            <pc:sldMk cId="2392172547" sldId="449"/>
            <ac:spMk id="6" creationId="{828D7720-9D01-4F89-BBDC-6195DD79104A}"/>
          </ac:spMkLst>
        </pc:spChg>
      </pc:sldChg>
      <pc:sldChg chg="modSp">
        <pc:chgData name="Alfred Asterjadhi" userId="39de57b9-85c0-4fd1-aaac-8ca2b6560ad0" providerId="ADAL" clId="{373AAEB6-8EB9-48CC-AA17-0C81BC246AD2}" dt="2020-10-30T18:29:22.077" v="7"/>
        <pc:sldMkLst>
          <pc:docMk/>
          <pc:sldMk cId="4230577612" sldId="450"/>
        </pc:sldMkLst>
        <pc:spChg chg="mod">
          <ac:chgData name="Alfred Asterjadhi" userId="39de57b9-85c0-4fd1-aaac-8ca2b6560ad0" providerId="ADAL" clId="{373AAEB6-8EB9-48CC-AA17-0C81BC246AD2}" dt="2020-10-30T18:29:22.077" v="7"/>
          <ac:spMkLst>
            <pc:docMk/>
            <pc:sldMk cId="4230577612" sldId="450"/>
            <ac:spMk id="6" creationId="{828D7720-9D01-4F89-BBDC-6195DD79104A}"/>
          </ac:spMkLst>
        </pc:spChg>
      </pc:sldChg>
      <pc:sldChg chg="modSp">
        <pc:chgData name="Alfred Asterjadhi" userId="39de57b9-85c0-4fd1-aaac-8ca2b6560ad0" providerId="ADAL" clId="{373AAEB6-8EB9-48CC-AA17-0C81BC246AD2}" dt="2020-10-30T18:29:12.337" v="2"/>
        <pc:sldMkLst>
          <pc:docMk/>
          <pc:sldMk cId="2270811304" sldId="452"/>
        </pc:sldMkLst>
        <pc:spChg chg="mod">
          <ac:chgData name="Alfred Asterjadhi" userId="39de57b9-85c0-4fd1-aaac-8ca2b6560ad0" providerId="ADAL" clId="{373AAEB6-8EB9-48CC-AA17-0C81BC246AD2}" dt="2020-10-30T18:29:12.337" v="2"/>
          <ac:spMkLst>
            <pc:docMk/>
            <pc:sldMk cId="2270811304" sldId="452"/>
            <ac:spMk id="6" creationId="{1BF4B1BC-6715-4E2C-BCE6-6BB4EC54A08B}"/>
          </ac:spMkLst>
        </pc:spChg>
      </pc:sldChg>
      <pc:sldChg chg="modSp">
        <pc:chgData name="Alfred Asterjadhi" userId="39de57b9-85c0-4fd1-aaac-8ca2b6560ad0" providerId="ADAL" clId="{373AAEB6-8EB9-48CC-AA17-0C81BC246AD2}" dt="2020-10-30T18:29:23.655" v="8"/>
        <pc:sldMkLst>
          <pc:docMk/>
          <pc:sldMk cId="658232188" sldId="453"/>
        </pc:sldMkLst>
        <pc:spChg chg="mod">
          <ac:chgData name="Alfred Asterjadhi" userId="39de57b9-85c0-4fd1-aaac-8ca2b6560ad0" providerId="ADAL" clId="{373AAEB6-8EB9-48CC-AA17-0C81BC246AD2}" dt="2020-10-30T18:29:23.655" v="8"/>
          <ac:spMkLst>
            <pc:docMk/>
            <pc:sldMk cId="658232188" sldId="453"/>
            <ac:spMk id="6" creationId="{1BF4B1BC-6715-4E2C-BCE6-6BB4EC54A08B}"/>
          </ac:spMkLst>
        </pc:spChg>
      </pc:sldChg>
      <pc:sldChg chg="modSp">
        <pc:chgData name="Alfred Asterjadhi" userId="39de57b9-85c0-4fd1-aaac-8ca2b6560ad0" providerId="ADAL" clId="{373AAEB6-8EB9-48CC-AA17-0C81BC246AD2}" dt="2020-10-30T18:29:28.641" v="11"/>
        <pc:sldMkLst>
          <pc:docMk/>
          <pc:sldMk cId="2867929704" sldId="454"/>
        </pc:sldMkLst>
        <pc:spChg chg="mod">
          <ac:chgData name="Alfred Asterjadhi" userId="39de57b9-85c0-4fd1-aaac-8ca2b6560ad0" providerId="ADAL" clId="{373AAEB6-8EB9-48CC-AA17-0C81BC246AD2}" dt="2020-10-30T18:29:28.641" v="11"/>
          <ac:spMkLst>
            <pc:docMk/>
            <pc:sldMk cId="2867929704" sldId="454"/>
            <ac:spMk id="6" creationId="{566A4BC8-3976-494F-A19A-FC777F34B015}"/>
          </ac:spMkLst>
        </pc:spChg>
      </pc:sldChg>
      <pc:sldChg chg="modSp">
        <pc:chgData name="Alfred Asterjadhi" userId="39de57b9-85c0-4fd1-aaac-8ca2b6560ad0" providerId="ADAL" clId="{373AAEB6-8EB9-48CC-AA17-0C81BC246AD2}" dt="2020-10-30T18:29:30.388" v="12"/>
        <pc:sldMkLst>
          <pc:docMk/>
          <pc:sldMk cId="1093940990" sldId="455"/>
        </pc:sldMkLst>
        <pc:spChg chg="mod">
          <ac:chgData name="Alfred Asterjadhi" userId="39de57b9-85c0-4fd1-aaac-8ca2b6560ad0" providerId="ADAL" clId="{373AAEB6-8EB9-48CC-AA17-0C81BC246AD2}" dt="2020-10-30T18:29:30.388" v="12"/>
          <ac:spMkLst>
            <pc:docMk/>
            <pc:sldMk cId="1093940990" sldId="455"/>
            <ac:spMk id="6" creationId="{40C3A316-7085-4204-A5A0-B7A8A7677D12}"/>
          </ac:spMkLst>
        </pc:spChg>
      </pc:sldChg>
      <pc:sldChg chg="modSp">
        <pc:chgData name="Alfred Asterjadhi" userId="39de57b9-85c0-4fd1-aaac-8ca2b6560ad0" providerId="ADAL" clId="{373AAEB6-8EB9-48CC-AA17-0C81BC246AD2}" dt="2020-10-30T18:29:32.216" v="13"/>
        <pc:sldMkLst>
          <pc:docMk/>
          <pc:sldMk cId="1215620430" sldId="456"/>
        </pc:sldMkLst>
        <pc:spChg chg="mod">
          <ac:chgData name="Alfred Asterjadhi" userId="39de57b9-85c0-4fd1-aaac-8ca2b6560ad0" providerId="ADAL" clId="{373AAEB6-8EB9-48CC-AA17-0C81BC246AD2}" dt="2020-10-30T18:29:32.216" v="13"/>
          <ac:spMkLst>
            <pc:docMk/>
            <pc:sldMk cId="1215620430" sldId="456"/>
            <ac:spMk id="6" creationId="{67212B08-1AA8-4074-9FAC-73607D858F05}"/>
          </ac:spMkLst>
        </pc:spChg>
      </pc:sldChg>
      <pc:sldChg chg="modSp">
        <pc:chgData name="Alfred Asterjadhi" userId="39de57b9-85c0-4fd1-aaac-8ca2b6560ad0" providerId="ADAL" clId="{373AAEB6-8EB9-48CC-AA17-0C81BC246AD2}" dt="2020-10-30T18:29:34.164" v="14"/>
        <pc:sldMkLst>
          <pc:docMk/>
          <pc:sldMk cId="1431382077" sldId="457"/>
        </pc:sldMkLst>
        <pc:spChg chg="mod">
          <ac:chgData name="Alfred Asterjadhi" userId="39de57b9-85c0-4fd1-aaac-8ca2b6560ad0" providerId="ADAL" clId="{373AAEB6-8EB9-48CC-AA17-0C81BC246AD2}" dt="2020-10-30T18:29:34.164" v="14"/>
          <ac:spMkLst>
            <pc:docMk/>
            <pc:sldMk cId="1431382077" sldId="457"/>
            <ac:spMk id="6" creationId="{1BF4B1BC-6715-4E2C-BCE6-6BB4EC54A08B}"/>
          </ac:spMkLst>
        </pc:spChg>
      </pc:sldChg>
      <pc:sldChg chg="modSp">
        <pc:chgData name="Alfred Asterjadhi" userId="39de57b9-85c0-4fd1-aaac-8ca2b6560ad0" providerId="ADAL" clId="{373AAEB6-8EB9-48CC-AA17-0C81BC246AD2}" dt="2020-10-30T18:29:37.413" v="16"/>
        <pc:sldMkLst>
          <pc:docMk/>
          <pc:sldMk cId="653728831" sldId="458"/>
        </pc:sldMkLst>
        <pc:spChg chg="mod">
          <ac:chgData name="Alfred Asterjadhi" userId="39de57b9-85c0-4fd1-aaac-8ca2b6560ad0" providerId="ADAL" clId="{373AAEB6-8EB9-48CC-AA17-0C81BC246AD2}" dt="2020-10-30T18:29:37.413" v="16"/>
          <ac:spMkLst>
            <pc:docMk/>
            <pc:sldMk cId="653728831" sldId="458"/>
            <ac:spMk id="6" creationId="{828D7720-9D01-4F89-BBDC-6195DD79104A}"/>
          </ac:spMkLst>
        </pc:spChg>
      </pc:sldChg>
      <pc:sldChg chg="modSp">
        <pc:chgData name="Alfred Asterjadhi" userId="39de57b9-85c0-4fd1-aaac-8ca2b6560ad0" providerId="ADAL" clId="{373AAEB6-8EB9-48CC-AA17-0C81BC246AD2}" dt="2020-10-30T18:29:39.128" v="17"/>
        <pc:sldMkLst>
          <pc:docMk/>
          <pc:sldMk cId="2464059838" sldId="459"/>
        </pc:sldMkLst>
        <pc:spChg chg="mod">
          <ac:chgData name="Alfred Asterjadhi" userId="39de57b9-85c0-4fd1-aaac-8ca2b6560ad0" providerId="ADAL" clId="{373AAEB6-8EB9-48CC-AA17-0C81BC246AD2}" dt="2020-10-30T18:29:39.128" v="17"/>
          <ac:spMkLst>
            <pc:docMk/>
            <pc:sldMk cId="2464059838" sldId="459"/>
            <ac:spMk id="6" creationId="{828D7720-9D01-4F89-BBDC-6195DD79104A}"/>
          </ac:spMkLst>
        </pc:spChg>
      </pc:sldChg>
      <pc:sldChg chg="modSp">
        <pc:chgData name="Alfred Asterjadhi" userId="39de57b9-85c0-4fd1-aaac-8ca2b6560ad0" providerId="ADAL" clId="{373AAEB6-8EB9-48CC-AA17-0C81BC246AD2}" dt="2020-10-30T18:29:35.942" v="15"/>
        <pc:sldMkLst>
          <pc:docMk/>
          <pc:sldMk cId="4099000755" sldId="460"/>
        </pc:sldMkLst>
        <pc:spChg chg="mod">
          <ac:chgData name="Alfred Asterjadhi" userId="39de57b9-85c0-4fd1-aaac-8ca2b6560ad0" providerId="ADAL" clId="{373AAEB6-8EB9-48CC-AA17-0C81BC246AD2}" dt="2020-10-30T18:29:35.942" v="15"/>
          <ac:spMkLst>
            <pc:docMk/>
            <pc:sldMk cId="4099000755" sldId="460"/>
            <ac:spMk id="7" creationId="{535B9ECC-A5EB-43E2-9189-109F365D91D3}"/>
          </ac:spMkLst>
        </pc:spChg>
      </pc:sldChg>
      <pc:sldChg chg="modSp">
        <pc:chgData name="Alfred Asterjadhi" userId="39de57b9-85c0-4fd1-aaac-8ca2b6560ad0" providerId="ADAL" clId="{373AAEB6-8EB9-48CC-AA17-0C81BC246AD2}" dt="2020-10-30T18:29:40.661" v="18"/>
        <pc:sldMkLst>
          <pc:docMk/>
          <pc:sldMk cId="2876925127" sldId="462"/>
        </pc:sldMkLst>
        <pc:spChg chg="mod">
          <ac:chgData name="Alfred Asterjadhi" userId="39de57b9-85c0-4fd1-aaac-8ca2b6560ad0" providerId="ADAL" clId="{373AAEB6-8EB9-48CC-AA17-0C81BC246AD2}" dt="2020-10-30T18:29:40.661" v="18"/>
          <ac:spMkLst>
            <pc:docMk/>
            <pc:sldMk cId="2876925127" sldId="462"/>
            <ac:spMk id="6" creationId="{156CD5BF-39EA-4BC4-BE39-16829400B310}"/>
          </ac:spMkLst>
        </pc:spChg>
      </pc:sldChg>
      <pc:sldChg chg="modSp">
        <pc:chgData name="Alfred Asterjadhi" userId="39de57b9-85c0-4fd1-aaac-8ca2b6560ad0" providerId="ADAL" clId="{373AAEB6-8EB9-48CC-AA17-0C81BC246AD2}" dt="2020-10-30T18:29:43.274" v="19"/>
        <pc:sldMkLst>
          <pc:docMk/>
          <pc:sldMk cId="3875749375" sldId="463"/>
        </pc:sldMkLst>
        <pc:spChg chg="mod">
          <ac:chgData name="Alfred Asterjadhi" userId="39de57b9-85c0-4fd1-aaac-8ca2b6560ad0" providerId="ADAL" clId="{373AAEB6-8EB9-48CC-AA17-0C81BC246AD2}" dt="2020-10-30T18:29:43.274" v="19"/>
          <ac:spMkLst>
            <pc:docMk/>
            <pc:sldMk cId="3875749375" sldId="463"/>
            <ac:spMk id="6" creationId="{1BF4B1BC-6715-4E2C-BCE6-6BB4EC54A08B}"/>
          </ac:spMkLst>
        </pc:spChg>
      </pc:sldChg>
      <pc:sldChg chg="modSp">
        <pc:chgData name="Alfred Asterjadhi" userId="39de57b9-85c0-4fd1-aaac-8ca2b6560ad0" providerId="ADAL" clId="{373AAEB6-8EB9-48CC-AA17-0C81BC246AD2}" dt="2020-10-30T18:29:44.907" v="20"/>
        <pc:sldMkLst>
          <pc:docMk/>
          <pc:sldMk cId="3647847567" sldId="465"/>
        </pc:sldMkLst>
        <pc:spChg chg="mod">
          <ac:chgData name="Alfred Asterjadhi" userId="39de57b9-85c0-4fd1-aaac-8ca2b6560ad0" providerId="ADAL" clId="{373AAEB6-8EB9-48CC-AA17-0C81BC246AD2}" dt="2020-10-30T18:29:44.907" v="20"/>
          <ac:spMkLst>
            <pc:docMk/>
            <pc:sldMk cId="3647847567" sldId="465"/>
            <ac:spMk id="6" creationId="{828D7720-9D01-4F89-BBDC-6195DD79104A}"/>
          </ac:spMkLst>
        </pc:spChg>
      </pc:sldChg>
      <pc:sldChg chg="modSp">
        <pc:chgData name="Alfred Asterjadhi" userId="39de57b9-85c0-4fd1-aaac-8ca2b6560ad0" providerId="ADAL" clId="{373AAEB6-8EB9-48CC-AA17-0C81BC246AD2}" dt="2020-10-30T18:29:46.526" v="21"/>
        <pc:sldMkLst>
          <pc:docMk/>
          <pc:sldMk cId="3784064531" sldId="466"/>
        </pc:sldMkLst>
        <pc:spChg chg="mod">
          <ac:chgData name="Alfred Asterjadhi" userId="39de57b9-85c0-4fd1-aaac-8ca2b6560ad0" providerId="ADAL" clId="{373AAEB6-8EB9-48CC-AA17-0C81BC246AD2}" dt="2020-10-30T18:29:46.526" v="21"/>
          <ac:spMkLst>
            <pc:docMk/>
            <pc:sldMk cId="3784064531" sldId="466"/>
            <ac:spMk id="6" creationId="{828D7720-9D01-4F89-BBDC-6195DD79104A}"/>
          </ac:spMkLst>
        </pc:spChg>
      </pc:sldChg>
      <pc:sldChg chg="modSp">
        <pc:chgData name="Alfred Asterjadhi" userId="39de57b9-85c0-4fd1-aaac-8ca2b6560ad0" providerId="ADAL" clId="{373AAEB6-8EB9-48CC-AA17-0C81BC246AD2}" dt="2020-10-30T18:29:48.387" v="22"/>
        <pc:sldMkLst>
          <pc:docMk/>
          <pc:sldMk cId="2004445748" sldId="467"/>
        </pc:sldMkLst>
        <pc:spChg chg="mod">
          <ac:chgData name="Alfred Asterjadhi" userId="39de57b9-85c0-4fd1-aaac-8ca2b6560ad0" providerId="ADAL" clId="{373AAEB6-8EB9-48CC-AA17-0C81BC246AD2}" dt="2020-10-30T18:29:48.387" v="22"/>
          <ac:spMkLst>
            <pc:docMk/>
            <pc:sldMk cId="2004445748" sldId="467"/>
            <ac:spMk id="6" creationId="{1BF4B1BC-6715-4E2C-BCE6-6BB4EC54A08B}"/>
          </ac:spMkLst>
        </pc:spChg>
      </pc:sldChg>
      <pc:sldChg chg="modSp">
        <pc:chgData name="Alfred Asterjadhi" userId="39de57b9-85c0-4fd1-aaac-8ca2b6560ad0" providerId="ADAL" clId="{373AAEB6-8EB9-48CC-AA17-0C81BC246AD2}" dt="2020-10-30T18:29:50.004" v="23"/>
        <pc:sldMkLst>
          <pc:docMk/>
          <pc:sldMk cId="1134274621" sldId="468"/>
        </pc:sldMkLst>
        <pc:spChg chg="mod">
          <ac:chgData name="Alfred Asterjadhi" userId="39de57b9-85c0-4fd1-aaac-8ca2b6560ad0" providerId="ADAL" clId="{373AAEB6-8EB9-48CC-AA17-0C81BC246AD2}" dt="2020-10-30T18:29:50.004" v="23"/>
          <ac:spMkLst>
            <pc:docMk/>
            <pc:sldMk cId="1134274621" sldId="468"/>
            <ac:spMk id="6" creationId="{828D7720-9D01-4F89-BBDC-6195DD79104A}"/>
          </ac:spMkLst>
        </pc:spChg>
      </pc:sldChg>
      <pc:sldChg chg="modSp">
        <pc:chgData name="Alfred Asterjadhi" userId="39de57b9-85c0-4fd1-aaac-8ca2b6560ad0" providerId="ADAL" clId="{373AAEB6-8EB9-48CC-AA17-0C81BC246AD2}" dt="2020-10-30T18:29:51.517" v="24"/>
        <pc:sldMkLst>
          <pc:docMk/>
          <pc:sldMk cId="1653595649" sldId="469"/>
        </pc:sldMkLst>
        <pc:spChg chg="mod">
          <ac:chgData name="Alfred Asterjadhi" userId="39de57b9-85c0-4fd1-aaac-8ca2b6560ad0" providerId="ADAL" clId="{373AAEB6-8EB9-48CC-AA17-0C81BC246AD2}" dt="2020-10-30T18:29:51.517" v="24"/>
          <ac:spMkLst>
            <pc:docMk/>
            <pc:sldMk cId="1653595649" sldId="469"/>
            <ac:spMk id="6" creationId="{828D7720-9D01-4F89-BBDC-6195DD79104A}"/>
          </ac:spMkLst>
        </pc:spChg>
      </pc:sldChg>
      <pc:sldChg chg="modSp">
        <pc:chgData name="Alfred Asterjadhi" userId="39de57b9-85c0-4fd1-aaac-8ca2b6560ad0" providerId="ADAL" clId="{373AAEB6-8EB9-48CC-AA17-0C81BC246AD2}" dt="2020-10-30T18:29:25.413" v="9"/>
        <pc:sldMkLst>
          <pc:docMk/>
          <pc:sldMk cId="1905976378" sldId="471"/>
        </pc:sldMkLst>
        <pc:spChg chg="mod">
          <ac:chgData name="Alfred Asterjadhi" userId="39de57b9-85c0-4fd1-aaac-8ca2b6560ad0" providerId="ADAL" clId="{373AAEB6-8EB9-48CC-AA17-0C81BC246AD2}" dt="2020-10-30T18:29:25.413" v="9"/>
          <ac:spMkLst>
            <pc:docMk/>
            <pc:sldMk cId="1905976378" sldId="471"/>
            <ac:spMk id="7" creationId="{535B9ECC-A5EB-43E2-9189-109F365D91D3}"/>
          </ac:spMkLst>
        </pc:spChg>
      </pc:sldChg>
      <pc:sldChg chg="modSp">
        <pc:chgData name="Alfred Asterjadhi" userId="39de57b9-85c0-4fd1-aaac-8ca2b6560ad0" providerId="ADAL" clId="{373AAEB6-8EB9-48CC-AA17-0C81BC246AD2}" dt="2020-10-30T18:29:53.775" v="25"/>
        <pc:sldMkLst>
          <pc:docMk/>
          <pc:sldMk cId="3503023402" sldId="472"/>
        </pc:sldMkLst>
        <pc:spChg chg="mod">
          <ac:chgData name="Alfred Asterjadhi" userId="39de57b9-85c0-4fd1-aaac-8ca2b6560ad0" providerId="ADAL" clId="{373AAEB6-8EB9-48CC-AA17-0C81BC246AD2}" dt="2020-10-30T18:29:53.775" v="25"/>
          <ac:spMkLst>
            <pc:docMk/>
            <pc:sldMk cId="3503023402" sldId="472"/>
            <ac:spMk id="6" creationId="{A2F481D0-B971-4959-BBB0-B33F187F0FD6}"/>
          </ac:spMkLst>
        </pc:spChg>
      </pc:sldChg>
      <pc:sldChg chg="modSp">
        <pc:chgData name="Alfred Asterjadhi" userId="39de57b9-85c0-4fd1-aaac-8ca2b6560ad0" providerId="ADAL" clId="{373AAEB6-8EB9-48CC-AA17-0C81BC246AD2}" dt="2020-10-30T18:29:55.306" v="26"/>
        <pc:sldMkLst>
          <pc:docMk/>
          <pc:sldMk cId="3636136325" sldId="473"/>
        </pc:sldMkLst>
        <pc:spChg chg="mod">
          <ac:chgData name="Alfred Asterjadhi" userId="39de57b9-85c0-4fd1-aaac-8ca2b6560ad0" providerId="ADAL" clId="{373AAEB6-8EB9-48CC-AA17-0C81BC246AD2}" dt="2020-10-30T18:29:55.306" v="26"/>
          <ac:spMkLst>
            <pc:docMk/>
            <pc:sldMk cId="3636136325" sldId="473"/>
            <ac:spMk id="6" creationId="{828D7720-9D01-4F89-BBDC-6195DD79104A}"/>
          </ac:spMkLst>
        </pc:spChg>
      </pc:sldChg>
      <pc:sldChg chg="modSp">
        <pc:chgData name="Alfred Asterjadhi" userId="39de57b9-85c0-4fd1-aaac-8ca2b6560ad0" providerId="ADAL" clId="{373AAEB6-8EB9-48CC-AA17-0C81BC246AD2}" dt="2020-10-30T18:30:01.900" v="28" actId="20577"/>
        <pc:sldMkLst>
          <pc:docMk/>
          <pc:sldMk cId="2838480915" sldId="475"/>
        </pc:sldMkLst>
        <pc:spChg chg="mod">
          <ac:chgData name="Alfred Asterjadhi" userId="39de57b9-85c0-4fd1-aaac-8ca2b6560ad0" providerId="ADAL" clId="{373AAEB6-8EB9-48CC-AA17-0C81BC246AD2}" dt="2020-10-30T18:30:01.900" v="28" actId="20577"/>
          <ac:spMkLst>
            <pc:docMk/>
            <pc:sldMk cId="2838480915" sldId="475"/>
            <ac:spMk id="4" creationId="{904E0CB0-9F99-4502-9791-7FBE71560979}"/>
          </ac:spMkLst>
        </pc:spChg>
      </pc:sldChg>
      <pc:sldChg chg="modSp">
        <pc:chgData name="Alfred Asterjadhi" userId="39de57b9-85c0-4fd1-aaac-8ca2b6560ad0" providerId="ADAL" clId="{373AAEB6-8EB9-48CC-AA17-0C81BC246AD2}" dt="2020-10-30T18:30:14.688" v="33"/>
        <pc:sldMkLst>
          <pc:docMk/>
          <pc:sldMk cId="864990173" sldId="476"/>
        </pc:sldMkLst>
        <pc:spChg chg="mod">
          <ac:chgData name="Alfred Asterjadhi" userId="39de57b9-85c0-4fd1-aaac-8ca2b6560ad0" providerId="ADAL" clId="{373AAEB6-8EB9-48CC-AA17-0C81BC246AD2}" dt="2020-10-30T18:30:14.688" v="33"/>
          <ac:spMkLst>
            <pc:docMk/>
            <pc:sldMk cId="864990173" sldId="476"/>
            <ac:spMk id="6" creationId="{828D7720-9D01-4F89-BBDC-6195DD79104A}"/>
          </ac:spMkLst>
        </pc:spChg>
      </pc:sldChg>
      <pc:sldChg chg="modSp">
        <pc:chgData name="Alfred Asterjadhi" userId="39de57b9-85c0-4fd1-aaac-8ca2b6560ad0" providerId="ADAL" clId="{373AAEB6-8EB9-48CC-AA17-0C81BC246AD2}" dt="2020-10-30T18:30:16.361" v="34"/>
        <pc:sldMkLst>
          <pc:docMk/>
          <pc:sldMk cId="3678204571" sldId="477"/>
        </pc:sldMkLst>
        <pc:spChg chg="mod">
          <ac:chgData name="Alfred Asterjadhi" userId="39de57b9-85c0-4fd1-aaac-8ca2b6560ad0" providerId="ADAL" clId="{373AAEB6-8EB9-48CC-AA17-0C81BC246AD2}" dt="2020-10-30T18:30:16.361" v="34"/>
          <ac:spMkLst>
            <pc:docMk/>
            <pc:sldMk cId="3678204571" sldId="477"/>
            <ac:spMk id="6" creationId="{1C26A86D-5F3E-438C-B2A4-8FC08D108731}"/>
          </ac:spMkLst>
        </pc:spChg>
      </pc:sldChg>
      <pc:sldChg chg="modSp">
        <pc:chgData name="Alfred Asterjadhi" userId="39de57b9-85c0-4fd1-aaac-8ca2b6560ad0" providerId="ADAL" clId="{373AAEB6-8EB9-48CC-AA17-0C81BC246AD2}" dt="2020-10-30T18:30:05.391" v="29"/>
        <pc:sldMkLst>
          <pc:docMk/>
          <pc:sldMk cId="2038611969" sldId="478"/>
        </pc:sldMkLst>
        <pc:spChg chg="mod">
          <ac:chgData name="Alfred Asterjadhi" userId="39de57b9-85c0-4fd1-aaac-8ca2b6560ad0" providerId="ADAL" clId="{373AAEB6-8EB9-48CC-AA17-0C81BC246AD2}" dt="2020-10-30T18:30:05.391" v="29"/>
          <ac:spMkLst>
            <pc:docMk/>
            <pc:sldMk cId="2038611969" sldId="478"/>
            <ac:spMk id="7" creationId="{535B9ECC-A5EB-43E2-9189-109F365D91D3}"/>
          </ac:spMkLst>
        </pc:spChg>
      </pc:sldChg>
      <pc:sldChg chg="modSp">
        <pc:chgData name="Alfred Asterjadhi" userId="39de57b9-85c0-4fd1-aaac-8ca2b6560ad0" providerId="ADAL" clId="{373AAEB6-8EB9-48CC-AA17-0C81BC246AD2}" dt="2020-10-30T18:30:09.174" v="31"/>
        <pc:sldMkLst>
          <pc:docMk/>
          <pc:sldMk cId="1307562173" sldId="479"/>
        </pc:sldMkLst>
        <pc:spChg chg="mod">
          <ac:chgData name="Alfred Asterjadhi" userId="39de57b9-85c0-4fd1-aaac-8ca2b6560ad0" providerId="ADAL" clId="{373AAEB6-8EB9-48CC-AA17-0C81BC246AD2}" dt="2020-10-30T18:30:09.174" v="31"/>
          <ac:spMkLst>
            <pc:docMk/>
            <pc:sldMk cId="1307562173" sldId="479"/>
            <ac:spMk id="6" creationId="{A37D3FCA-3D3B-40BB-9849-2F36E183A585}"/>
          </ac:spMkLst>
        </pc:spChg>
      </pc:sldChg>
      <pc:sldChg chg="modSp">
        <pc:chgData name="Alfred Asterjadhi" userId="39de57b9-85c0-4fd1-aaac-8ca2b6560ad0" providerId="ADAL" clId="{373AAEB6-8EB9-48CC-AA17-0C81BC246AD2}" dt="2020-10-30T18:30:07.134" v="30"/>
        <pc:sldMkLst>
          <pc:docMk/>
          <pc:sldMk cId="2218768813" sldId="480"/>
        </pc:sldMkLst>
        <pc:spChg chg="mod">
          <ac:chgData name="Alfred Asterjadhi" userId="39de57b9-85c0-4fd1-aaac-8ca2b6560ad0" providerId="ADAL" clId="{373AAEB6-8EB9-48CC-AA17-0C81BC246AD2}" dt="2020-10-30T18:30:07.134" v="30"/>
          <ac:spMkLst>
            <pc:docMk/>
            <pc:sldMk cId="2218768813" sldId="480"/>
            <ac:spMk id="6" creationId="{A37D3FCA-3D3B-40BB-9849-2F36E183A585}"/>
          </ac:spMkLst>
        </pc:spChg>
      </pc:sldChg>
      <pc:sldChg chg="modSp">
        <pc:chgData name="Alfred Asterjadhi" userId="39de57b9-85c0-4fd1-aaac-8ca2b6560ad0" providerId="ADAL" clId="{373AAEB6-8EB9-48CC-AA17-0C81BC246AD2}" dt="2020-10-30T18:30:10.927" v="32"/>
        <pc:sldMkLst>
          <pc:docMk/>
          <pc:sldMk cId="2666584401" sldId="481"/>
        </pc:sldMkLst>
        <pc:spChg chg="mod">
          <ac:chgData name="Alfred Asterjadhi" userId="39de57b9-85c0-4fd1-aaac-8ca2b6560ad0" providerId="ADAL" clId="{373AAEB6-8EB9-48CC-AA17-0C81BC246AD2}" dt="2020-10-30T18:30:10.927" v="32"/>
          <ac:spMkLst>
            <pc:docMk/>
            <pc:sldMk cId="2666584401" sldId="481"/>
            <ac:spMk id="6" creationId="{A37D3FCA-3D3B-40BB-9849-2F36E183A585}"/>
          </ac:spMkLst>
        </pc:spChg>
      </pc:sldChg>
      <pc:sldChg chg="modSp">
        <pc:chgData name="Alfred Asterjadhi" userId="39de57b9-85c0-4fd1-aaac-8ca2b6560ad0" providerId="ADAL" clId="{373AAEB6-8EB9-48CC-AA17-0C81BC246AD2}" dt="2020-10-30T18:30:17.972" v="35"/>
        <pc:sldMkLst>
          <pc:docMk/>
          <pc:sldMk cId="393607868" sldId="482"/>
        </pc:sldMkLst>
        <pc:spChg chg="mod">
          <ac:chgData name="Alfred Asterjadhi" userId="39de57b9-85c0-4fd1-aaac-8ca2b6560ad0" providerId="ADAL" clId="{373AAEB6-8EB9-48CC-AA17-0C81BC246AD2}" dt="2020-10-30T18:30:17.972" v="35"/>
          <ac:spMkLst>
            <pc:docMk/>
            <pc:sldMk cId="393607868" sldId="482"/>
            <ac:spMk id="6" creationId="{7D2B7C6A-D4B5-4935-A1F1-2948E1E2F884}"/>
          </ac:spMkLst>
        </pc:spChg>
      </pc:sldChg>
      <pc:sldChg chg="modSp">
        <pc:chgData name="Alfred Asterjadhi" userId="39de57b9-85c0-4fd1-aaac-8ca2b6560ad0" providerId="ADAL" clId="{373AAEB6-8EB9-48CC-AA17-0C81BC246AD2}" dt="2020-10-30T18:30:19.497" v="36"/>
        <pc:sldMkLst>
          <pc:docMk/>
          <pc:sldMk cId="3430996874" sldId="483"/>
        </pc:sldMkLst>
        <pc:spChg chg="mod">
          <ac:chgData name="Alfred Asterjadhi" userId="39de57b9-85c0-4fd1-aaac-8ca2b6560ad0" providerId="ADAL" clId="{373AAEB6-8EB9-48CC-AA17-0C81BC246AD2}" dt="2020-10-30T18:30:19.497" v="36"/>
          <ac:spMkLst>
            <pc:docMk/>
            <pc:sldMk cId="3430996874" sldId="483"/>
            <ac:spMk id="6" creationId="{622E8D9F-3ECB-4013-BB98-B26475327DFA}"/>
          </ac:spMkLst>
        </pc:spChg>
      </pc:sldChg>
      <pc:sldChg chg="modSp">
        <pc:chgData name="Alfred Asterjadhi" userId="39de57b9-85c0-4fd1-aaac-8ca2b6560ad0" providerId="ADAL" clId="{373AAEB6-8EB9-48CC-AA17-0C81BC246AD2}" dt="2020-10-30T18:30:20.991" v="37"/>
        <pc:sldMkLst>
          <pc:docMk/>
          <pc:sldMk cId="1106193524" sldId="484"/>
        </pc:sldMkLst>
        <pc:spChg chg="mod">
          <ac:chgData name="Alfred Asterjadhi" userId="39de57b9-85c0-4fd1-aaac-8ca2b6560ad0" providerId="ADAL" clId="{373AAEB6-8EB9-48CC-AA17-0C81BC246AD2}" dt="2020-10-30T18:30:20.991" v="37"/>
          <ac:spMkLst>
            <pc:docMk/>
            <pc:sldMk cId="1106193524" sldId="484"/>
            <ac:spMk id="4" creationId="{904E0CB0-9F99-4502-9791-7FBE71560979}"/>
          </ac:spMkLst>
        </pc:spChg>
      </pc:sldChg>
      <pc:sldChg chg="modSp">
        <pc:chgData name="Alfred Asterjadhi" userId="39de57b9-85c0-4fd1-aaac-8ca2b6560ad0" providerId="ADAL" clId="{373AAEB6-8EB9-48CC-AA17-0C81BC246AD2}" dt="2020-10-30T18:30:22.328" v="38"/>
        <pc:sldMkLst>
          <pc:docMk/>
          <pc:sldMk cId="2033416048" sldId="485"/>
        </pc:sldMkLst>
        <pc:spChg chg="mod">
          <ac:chgData name="Alfred Asterjadhi" userId="39de57b9-85c0-4fd1-aaac-8ca2b6560ad0" providerId="ADAL" clId="{373AAEB6-8EB9-48CC-AA17-0C81BC246AD2}" dt="2020-10-30T18:30:22.328" v="38"/>
          <ac:spMkLst>
            <pc:docMk/>
            <pc:sldMk cId="2033416048" sldId="485"/>
            <ac:spMk id="4" creationId="{E032795D-107E-4D60-92C9-D50FD78AC569}"/>
          </ac:spMkLst>
        </pc:spChg>
      </pc:sldChg>
      <pc:sldChg chg="modSp">
        <pc:chgData name="Alfred Asterjadhi" userId="39de57b9-85c0-4fd1-aaac-8ca2b6560ad0" providerId="ADAL" clId="{373AAEB6-8EB9-48CC-AA17-0C81BC246AD2}" dt="2020-11-01T17:41:43.681" v="640"/>
        <pc:sldMkLst>
          <pc:docMk/>
          <pc:sldMk cId="2179419876" sldId="495"/>
        </pc:sldMkLst>
        <pc:spChg chg="mod">
          <ac:chgData name="Alfred Asterjadhi" userId="39de57b9-85c0-4fd1-aaac-8ca2b6560ad0" providerId="ADAL" clId="{373AAEB6-8EB9-48CC-AA17-0C81BC246AD2}" dt="2020-10-30T23:23:55.716" v="416" actId="20577"/>
          <ac:spMkLst>
            <pc:docMk/>
            <pc:sldMk cId="2179419876" sldId="495"/>
            <ac:spMk id="2" creationId="{26742836-7411-4DA7-A120-F87A64985A1C}"/>
          </ac:spMkLst>
        </pc:spChg>
        <pc:spChg chg="mod">
          <ac:chgData name="Alfred Asterjadhi" userId="39de57b9-85c0-4fd1-aaac-8ca2b6560ad0" providerId="ADAL" clId="{373AAEB6-8EB9-48CC-AA17-0C81BC246AD2}" dt="2020-10-30T23:32:46.821" v="535" actId="113"/>
          <ac:spMkLst>
            <pc:docMk/>
            <pc:sldMk cId="2179419876" sldId="495"/>
            <ac:spMk id="3" creationId="{0DF56813-04D4-4398-B81F-AE146CF0B05F}"/>
          </ac:spMkLst>
        </pc:spChg>
        <pc:spChg chg="mod">
          <ac:chgData name="Alfred Asterjadhi" userId="39de57b9-85c0-4fd1-aaac-8ca2b6560ad0" providerId="ADAL" clId="{373AAEB6-8EB9-48CC-AA17-0C81BC246AD2}" dt="2020-11-01T17:41:43.681" v="640"/>
          <ac:spMkLst>
            <pc:docMk/>
            <pc:sldMk cId="2179419876" sldId="495"/>
            <ac:spMk id="6" creationId="{B18460DE-BA78-49AE-8D07-178AC4442C0F}"/>
          </ac:spMkLst>
        </pc:spChg>
      </pc:sldChg>
      <pc:sldChg chg="modSp">
        <pc:chgData name="Alfred Asterjadhi" userId="39de57b9-85c0-4fd1-aaac-8ca2b6560ad0" providerId="ADAL" clId="{373AAEB6-8EB9-48CC-AA17-0C81BC246AD2}" dt="2020-11-01T17:41:28.840" v="634" actId="20577"/>
        <pc:sldMkLst>
          <pc:docMk/>
          <pc:sldMk cId="144890330" sldId="496"/>
        </pc:sldMkLst>
        <pc:spChg chg="mod">
          <ac:chgData name="Alfred Asterjadhi" userId="39de57b9-85c0-4fd1-aaac-8ca2b6560ad0" providerId="ADAL" clId="{373AAEB6-8EB9-48CC-AA17-0C81BC246AD2}" dt="2020-11-01T17:41:28.840" v="634" actId="20577"/>
          <ac:spMkLst>
            <pc:docMk/>
            <pc:sldMk cId="144890330" sldId="496"/>
            <ac:spMk id="4" creationId="{904E0CB0-9F99-4502-9791-7FBE71560979}"/>
          </ac:spMkLst>
        </pc:spChg>
      </pc:sldChg>
      <pc:sldChg chg="addSp delSp modSp add ord">
        <pc:chgData name="Alfred Asterjadhi" userId="39de57b9-85c0-4fd1-aaac-8ca2b6560ad0" providerId="ADAL" clId="{373AAEB6-8EB9-48CC-AA17-0C81BC246AD2}" dt="2020-11-01T17:41:37.779" v="638"/>
        <pc:sldMkLst>
          <pc:docMk/>
          <pc:sldMk cId="4072058256" sldId="497"/>
        </pc:sldMkLst>
        <pc:spChg chg="mod">
          <ac:chgData name="Alfred Asterjadhi" userId="39de57b9-85c0-4fd1-aaac-8ca2b6560ad0" providerId="ADAL" clId="{373AAEB6-8EB9-48CC-AA17-0C81BC246AD2}" dt="2020-10-30T23:23:34.720" v="411" actId="20577"/>
          <ac:spMkLst>
            <pc:docMk/>
            <pc:sldMk cId="4072058256" sldId="497"/>
            <ac:spMk id="2" creationId="{DEA5B21C-9359-4987-BB1A-6C228EEB89D7}"/>
          </ac:spMkLst>
        </pc:spChg>
        <pc:spChg chg="mod">
          <ac:chgData name="Alfred Asterjadhi" userId="39de57b9-85c0-4fd1-aaac-8ca2b6560ad0" providerId="ADAL" clId="{373AAEB6-8EB9-48CC-AA17-0C81BC246AD2}" dt="2020-11-01T17:19:33.830" v="570" actId="20577"/>
          <ac:spMkLst>
            <pc:docMk/>
            <pc:sldMk cId="4072058256" sldId="497"/>
            <ac:spMk id="3" creationId="{CECB06E4-811A-4BDD-9B2E-190BB1F0649F}"/>
          </ac:spMkLst>
        </pc:spChg>
        <pc:spChg chg="mod">
          <ac:chgData name="Alfred Asterjadhi" userId="39de57b9-85c0-4fd1-aaac-8ca2b6560ad0" providerId="ADAL" clId="{373AAEB6-8EB9-48CC-AA17-0C81BC246AD2}" dt="2020-11-01T17:41:37.779" v="638"/>
          <ac:spMkLst>
            <pc:docMk/>
            <pc:sldMk cId="4072058256" sldId="497"/>
            <ac:spMk id="6" creationId="{25F87245-432E-43D8-9ADF-B7EBC6FA1C71}"/>
          </ac:spMkLst>
        </pc:spChg>
        <pc:spChg chg="add del">
          <ac:chgData name="Alfred Asterjadhi" userId="39de57b9-85c0-4fd1-aaac-8ca2b6560ad0" providerId="ADAL" clId="{373AAEB6-8EB9-48CC-AA17-0C81BC246AD2}" dt="2020-11-01T17:41:36.988" v="637"/>
          <ac:spMkLst>
            <pc:docMk/>
            <pc:sldMk cId="4072058256" sldId="497"/>
            <ac:spMk id="7" creationId="{BB46CADC-62D6-4EA5-990B-D1EF7F8F86AD}"/>
          </ac:spMkLst>
        </pc:spChg>
      </pc:sldChg>
      <pc:sldChg chg="modSp add ord">
        <pc:chgData name="Alfred Asterjadhi" userId="39de57b9-85c0-4fd1-aaac-8ca2b6560ad0" providerId="ADAL" clId="{373AAEB6-8EB9-48CC-AA17-0C81BC246AD2}" dt="2020-11-01T17:41:40.949" v="639"/>
        <pc:sldMkLst>
          <pc:docMk/>
          <pc:sldMk cId="2896158846" sldId="498"/>
        </pc:sldMkLst>
        <pc:spChg chg="mod">
          <ac:chgData name="Alfred Asterjadhi" userId="39de57b9-85c0-4fd1-aaac-8ca2b6560ad0" providerId="ADAL" clId="{373AAEB6-8EB9-48CC-AA17-0C81BC246AD2}" dt="2020-11-01T17:41:40.949" v="639"/>
          <ac:spMkLst>
            <pc:docMk/>
            <pc:sldMk cId="2896158846" sldId="498"/>
            <ac:spMk id="4" creationId="{E032795D-107E-4D60-92C9-D50FD78AC569}"/>
          </ac:spMkLst>
        </pc:spChg>
        <pc:spChg chg="mod">
          <ac:chgData name="Alfred Asterjadhi" userId="39de57b9-85c0-4fd1-aaac-8ca2b6560ad0" providerId="ADAL" clId="{373AAEB6-8EB9-48CC-AA17-0C81BC246AD2}" dt="2020-10-30T23:23:48.132" v="413" actId="20577"/>
          <ac:spMkLst>
            <pc:docMk/>
            <pc:sldMk cId="2896158846" sldId="498"/>
            <ac:spMk id="7" creationId="{62FD7E17-9925-4E7A-8F05-BE097F84FA16}"/>
          </ac:spMkLst>
        </pc:spChg>
        <pc:spChg chg="mod">
          <ac:chgData name="Alfred Asterjadhi" userId="39de57b9-85c0-4fd1-aaac-8ca2b6560ad0" providerId="ADAL" clId="{373AAEB6-8EB9-48CC-AA17-0C81BC246AD2}" dt="2020-10-30T23:25:33.996" v="418"/>
          <ac:spMkLst>
            <pc:docMk/>
            <pc:sldMk cId="2896158846" sldId="498"/>
            <ac:spMk id="8" creationId="{02FE9533-EFA8-4A83-A053-C2EC4DD79BEA}"/>
          </ac:spMkLst>
        </pc:spChg>
      </pc:sldChg>
      <pc:sldChg chg="modSp add">
        <pc:chgData name="Alfred Asterjadhi" userId="39de57b9-85c0-4fd1-aaac-8ca2b6560ad0" providerId="ADAL" clId="{373AAEB6-8EB9-48CC-AA17-0C81BC246AD2}" dt="2020-11-01T17:41:33.745" v="635"/>
        <pc:sldMkLst>
          <pc:docMk/>
          <pc:sldMk cId="148638342" sldId="499"/>
        </pc:sldMkLst>
        <pc:spChg chg="mod">
          <ac:chgData name="Alfred Asterjadhi" userId="39de57b9-85c0-4fd1-aaac-8ca2b6560ad0" providerId="ADAL" clId="{373AAEB6-8EB9-48CC-AA17-0C81BC246AD2}" dt="2020-11-01T17:22:05.870" v="588" actId="20577"/>
          <ac:spMkLst>
            <pc:docMk/>
            <pc:sldMk cId="148638342" sldId="499"/>
            <ac:spMk id="3" creationId="{2D0D6EA9-47E0-4332-ACAF-5FDF0662E482}"/>
          </ac:spMkLst>
        </pc:spChg>
        <pc:spChg chg="mod">
          <ac:chgData name="Alfred Asterjadhi" userId="39de57b9-85c0-4fd1-aaac-8ca2b6560ad0" providerId="ADAL" clId="{373AAEB6-8EB9-48CC-AA17-0C81BC246AD2}" dt="2020-11-01T17:41:33.745" v="635"/>
          <ac:spMkLst>
            <pc:docMk/>
            <pc:sldMk cId="148638342" sldId="499"/>
            <ac:spMk id="7" creationId="{535B9ECC-A5EB-43E2-9189-109F365D91D3}"/>
          </ac:spMkLst>
        </pc:spChg>
      </pc:sldChg>
      <pc:sldChg chg="modSp add del">
        <pc:chgData name="Alfred Asterjadhi" userId="39de57b9-85c0-4fd1-aaac-8ca2b6560ad0" providerId="ADAL" clId="{373AAEB6-8EB9-48CC-AA17-0C81BC246AD2}" dt="2020-10-30T23:31:01.830" v="480" actId="2696"/>
        <pc:sldMkLst>
          <pc:docMk/>
          <pc:sldMk cId="194024758" sldId="499"/>
        </pc:sldMkLst>
        <pc:spChg chg="mod">
          <ac:chgData name="Alfred Asterjadhi" userId="39de57b9-85c0-4fd1-aaac-8ca2b6560ad0" providerId="ADAL" clId="{373AAEB6-8EB9-48CC-AA17-0C81BC246AD2}" dt="2020-10-30T23:27:15.212" v="479" actId="20577"/>
          <ac:spMkLst>
            <pc:docMk/>
            <pc:sldMk cId="194024758" sldId="499"/>
            <ac:spMk id="2" creationId="{2C4C9692-0AC8-458E-AF3E-61873D43A63C}"/>
          </ac:spMkLst>
        </pc:spChg>
      </pc:sldChg>
      <pc:sldMasterChg chg="modSp modSldLayout">
        <pc:chgData name="Alfred Asterjadhi" userId="39de57b9-85c0-4fd1-aaac-8ca2b6560ad0" providerId="ADAL" clId="{373AAEB6-8EB9-48CC-AA17-0C81BC246AD2}" dt="2020-11-01T17:38:50.454" v="604"/>
        <pc:sldMasterMkLst>
          <pc:docMk/>
          <pc:sldMasterMk cId="0" sldId="2147483648"/>
        </pc:sldMasterMkLst>
        <pc:spChg chg="mod">
          <ac:chgData name="Alfred Asterjadhi" userId="39de57b9-85c0-4fd1-aaac-8ca2b6560ad0" providerId="ADAL" clId="{373AAEB6-8EB9-48CC-AA17-0C81BC246AD2}" dt="2020-11-01T17:38:32.659" v="598" actId="20577"/>
          <ac:spMkLst>
            <pc:docMk/>
            <pc:sldMasterMk cId="0" sldId="2147483648"/>
            <ac:spMk id="10" creationId="{00000000-0000-0000-0000-000000000000}"/>
          </ac:spMkLst>
        </pc:spChg>
        <pc:spChg chg="mod">
          <ac:chgData name="Alfred Asterjadhi" userId="39de57b9-85c0-4fd1-aaac-8ca2b6560ad0" providerId="ADAL" clId="{373AAEB6-8EB9-48CC-AA17-0C81BC246AD2}" dt="2020-11-01T17:38:27.060" v="596" actId="20577"/>
          <ac:spMkLst>
            <pc:docMk/>
            <pc:sldMasterMk cId="0" sldId="2147483648"/>
            <ac:spMk id="1027" creationId="{00000000-0000-0000-0000-000000000000}"/>
          </ac:spMkLst>
        </pc:spChg>
        <pc:sldLayoutChg chg="modSp">
          <pc:chgData name="Alfred Asterjadhi" userId="39de57b9-85c0-4fd1-aaac-8ca2b6560ad0" providerId="ADAL" clId="{373AAEB6-8EB9-48CC-AA17-0C81BC246AD2}" dt="2020-11-01T17:38:39.964" v="599"/>
          <pc:sldLayoutMkLst>
            <pc:docMk/>
            <pc:sldMasterMk cId="0" sldId="2147483648"/>
            <pc:sldLayoutMk cId="0" sldId="2147483649"/>
          </pc:sldLayoutMkLst>
          <pc:spChg chg="mod">
            <ac:chgData name="Alfred Asterjadhi" userId="39de57b9-85c0-4fd1-aaac-8ca2b6560ad0" providerId="ADAL" clId="{373AAEB6-8EB9-48CC-AA17-0C81BC246AD2}" dt="2020-11-01T17:38:39.964" v="599"/>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373AAEB6-8EB9-48CC-AA17-0C81BC246AD2}" dt="2020-11-01T17:38:42.253" v="600"/>
          <pc:sldLayoutMkLst>
            <pc:docMk/>
            <pc:sldMasterMk cId="0" sldId="2147483648"/>
            <pc:sldLayoutMk cId="0" sldId="2147483650"/>
          </pc:sldLayoutMkLst>
          <pc:spChg chg="mod">
            <ac:chgData name="Alfred Asterjadhi" userId="39de57b9-85c0-4fd1-aaac-8ca2b6560ad0" providerId="ADAL" clId="{373AAEB6-8EB9-48CC-AA17-0C81BC246AD2}" dt="2020-11-01T17:38:42.253" v="600"/>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373AAEB6-8EB9-48CC-AA17-0C81BC246AD2}" dt="2020-11-01T17:38:44.227" v="601"/>
          <pc:sldLayoutMkLst>
            <pc:docMk/>
            <pc:sldMasterMk cId="0" sldId="2147483648"/>
            <pc:sldLayoutMk cId="0" sldId="2147483651"/>
          </pc:sldLayoutMkLst>
          <pc:spChg chg="mod">
            <ac:chgData name="Alfred Asterjadhi" userId="39de57b9-85c0-4fd1-aaac-8ca2b6560ad0" providerId="ADAL" clId="{373AAEB6-8EB9-48CC-AA17-0C81BC246AD2}" dt="2020-11-01T17:38:44.227" v="601"/>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373AAEB6-8EB9-48CC-AA17-0C81BC246AD2}" dt="2020-11-01T17:38:46.401" v="602"/>
          <pc:sldLayoutMkLst>
            <pc:docMk/>
            <pc:sldMasterMk cId="0" sldId="2147483648"/>
            <pc:sldLayoutMk cId="0" sldId="2147483652"/>
          </pc:sldLayoutMkLst>
          <pc:spChg chg="mod">
            <ac:chgData name="Alfred Asterjadhi" userId="39de57b9-85c0-4fd1-aaac-8ca2b6560ad0" providerId="ADAL" clId="{373AAEB6-8EB9-48CC-AA17-0C81BC246AD2}" dt="2020-11-01T17:38:46.401" v="602"/>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373AAEB6-8EB9-48CC-AA17-0C81BC246AD2}" dt="2020-11-01T17:38:48.565" v="603"/>
          <pc:sldLayoutMkLst>
            <pc:docMk/>
            <pc:sldMasterMk cId="0" sldId="2147483648"/>
            <pc:sldLayoutMk cId="0" sldId="2147483654"/>
          </pc:sldLayoutMkLst>
          <pc:spChg chg="mod">
            <ac:chgData name="Alfred Asterjadhi" userId="39de57b9-85c0-4fd1-aaac-8ca2b6560ad0" providerId="ADAL" clId="{373AAEB6-8EB9-48CC-AA17-0C81BC246AD2}" dt="2020-11-01T17:38:48.565" v="60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373AAEB6-8EB9-48CC-AA17-0C81BC246AD2}" dt="2020-11-01T17:38:50.454" v="604"/>
          <pc:sldLayoutMkLst>
            <pc:docMk/>
            <pc:sldMasterMk cId="0" sldId="2147483648"/>
            <pc:sldLayoutMk cId="0" sldId="2147483655"/>
          </pc:sldLayoutMkLst>
          <pc:spChg chg="mod">
            <ac:chgData name="Alfred Asterjadhi" userId="39de57b9-85c0-4fd1-aaac-8ca2b6560ad0" providerId="ADAL" clId="{373AAEB6-8EB9-48CC-AA17-0C81BC246AD2}" dt="2020-11-01T17:38:50.454" v="604"/>
            <ac:spMkLst>
              <pc:docMk/>
              <pc:sldMasterMk cId="0" sldId="2147483648"/>
              <pc:sldLayoutMk cId="0" sldId="2147483655"/>
              <ac:spMk id="2"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802.11-20/0841r39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0/11-20-0408-06-00be-prioritized-edca-channel-access-over-latency-sensitive-links-in-mlo.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775-06-00be-may-july-tgbe-teleconference-minute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109-06-00be-july-september-tgbe-teleconference-minute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3" Type="http://schemas.openxmlformats.org/officeDocument/2006/relationships/hyperlink" Target="https://mentor.ieee.org/802.11/dcn/20/11-20-1353-05-00be-pdt-mac-eht-bss-operation.docx" TargetMode="External"/><Relationship Id="rId18" Type="http://schemas.openxmlformats.org/officeDocument/2006/relationships/hyperlink" Target="https://mentor.ieee.org/802.11/dcn/20/11-20-1395-14-00be-pdt-mac-mlo-multi-link-channel-access-general-non-str.docx" TargetMode="External"/><Relationship Id="rId26" Type="http://schemas.openxmlformats.org/officeDocument/2006/relationships/hyperlink" Target="https://mentor.ieee.org/802.11/dcn/20/11-20-1320-09-00be-pdt-mac-mlo-multi-link-channel-access-capability-signaling.docx" TargetMode="External"/><Relationship Id="rId39" Type="http://schemas.openxmlformats.org/officeDocument/2006/relationships/hyperlink" Target="https://mentor.ieee.org/802.11/dcn/20/11-20-1253-06-00be-pdt-phy-modulation-accuracy.docx" TargetMode="External"/><Relationship Id="rId21" Type="http://schemas.openxmlformats.org/officeDocument/2006/relationships/hyperlink" Target="https://mentor.ieee.org/802.11/dcn/20/11-20-1408-02-00be-pdt-mac-txop-preamble-puncturing.docx" TargetMode="External"/><Relationship Id="rId34" Type="http://schemas.openxmlformats.org/officeDocument/2006/relationships/hyperlink" Target="https://mentor.ieee.org/802.11/dcn/20/11-20-1153-03-00be-pdt-phy-timing-related-parameters.docx" TargetMode="External"/><Relationship Id="rId42" Type="http://schemas.openxmlformats.org/officeDocument/2006/relationships/hyperlink" Target="https://mentor.ieee.org/802.11/dcn/20/11-20-1294-04-00be-pdt-phy-eht-plme.docx" TargetMode="External"/><Relationship Id="rId47" Type="http://schemas.openxmlformats.org/officeDocument/2006/relationships/hyperlink" Target="https://mentor.ieee.org/802.11/dcn/20/11-20-1338-06-00be-pdt-phy-eht-modulation-and-coding-eht-mcss.docx" TargetMode="External"/><Relationship Id="rId50" Type="http://schemas.openxmlformats.org/officeDocument/2006/relationships/hyperlink" Target="https://mentor.ieee.org/802.11/dcn/20/11-20-1340-02-00be-pdt-phy-packet-extension.docx" TargetMode="External"/><Relationship Id="rId55" Type="http://schemas.openxmlformats.org/officeDocument/2006/relationships/hyperlink" Target="https://mentor.ieee.org/802.11/dcn/20/11-20-1404-02-00be-pdt-phy-support-for-non-ht-ht-vht-he-format-and-regulatory.doc" TargetMode="External"/><Relationship Id="rId63" Type="http://schemas.openxmlformats.org/officeDocument/2006/relationships/hyperlink" Target="https://mentor.ieee.org/802.11/dcn/20/11-20-1480-01-00be-pdt-phy-s-flatness.docx" TargetMode="External"/><Relationship Id="rId7" Type="http://schemas.openxmlformats.org/officeDocument/2006/relationships/hyperlink" Target="https://mentor.ieee.org/802.11/dcn/20/11-20-1271-07-00be-pdt-mac-mlo-multi-link-channel-access-end-ppdu-alignment.docx" TargetMode="External"/><Relationship Id="rId2" Type="http://schemas.openxmlformats.org/officeDocument/2006/relationships/hyperlink" Target="https://mentor.ieee.org/802.11/dcn/20/11-20-1256-03-00be-pdt-mac-mlo-tid-mapping-link-management-default-mode-and-enablement.docx" TargetMode="External"/><Relationship Id="rId16" Type="http://schemas.openxmlformats.org/officeDocument/2006/relationships/hyperlink" Target="https://mentor.ieee.org/802.11/dcn/20/11-20-1336-05-00be-11be-spec-text-for-mlo-ba-share-and-extension-of-sn-space.docx" TargetMode="External"/><Relationship Id="rId20" Type="http://schemas.openxmlformats.org/officeDocument/2006/relationships/hyperlink" Target="https://mentor.ieee.org/802.11/dcn/20/11-20-1409-03-00be-pdt-mac-sta-id.docx" TargetMode="External"/><Relationship Id="rId29" Type="http://schemas.openxmlformats.org/officeDocument/2006/relationships/hyperlink" Target="https://mentor.ieee.org/802.11/dcn/20/11-20-1434-06-00be-pdt-for-ns-ep-priority-access.docx" TargetMode="External"/><Relationship Id="rId41" Type="http://schemas.openxmlformats.org/officeDocument/2006/relationships/hyperlink" Target="https://mentor.ieee.org/802.11/dcn/20/11-20-1229-03-00be-pdt-phy-channel-numbering-and-channelization.docx" TargetMode="External"/><Relationship Id="rId54" Type="http://schemas.openxmlformats.org/officeDocument/2006/relationships/hyperlink" Target="https://mentor.ieee.org/802.11/dcn/20/11-20-1403-04-00be-pdt-phy-txvector-rxvector-trigvector-config-vector.doc" TargetMode="External"/><Relationship Id="rId62" Type="http://schemas.openxmlformats.org/officeDocument/2006/relationships/hyperlink" Target="https://mentor.ieee.org/802.11/dcn/20/11-20-1466-00-00be-pdt-phy-eht-sounding-ndp.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291-12-00be-pdt-mac-mlo-enhanced-multi-link-single-radio-operation.docx" TargetMode="External"/><Relationship Id="rId11" Type="http://schemas.openxmlformats.org/officeDocument/2006/relationships/hyperlink" Target="https://mentor.ieee.org/802.11/dcn/20/11-20-1299-06-00be-pdt-mac-mlo-multi-link-channel-access-str.docx" TargetMode="External"/><Relationship Id="rId24" Type="http://schemas.openxmlformats.org/officeDocument/2006/relationships/hyperlink" Target="https://mentor.ieee.org/802.11/dcn/20/11-20-1411-04-00be-pdt-mac-mlo-group-addressed-data-frame.docx" TargetMode="External"/><Relationship Id="rId32" Type="http://schemas.openxmlformats.org/officeDocument/2006/relationships/hyperlink" Target="https://mentor.ieee.org/802.11/dcn/20/11-20-1160-04-00be-pdt-phy-mu-mimo.docx" TargetMode="External"/><Relationship Id="rId37" Type="http://schemas.openxmlformats.org/officeDocument/2006/relationships/hyperlink" Target="https://mentor.ieee.org/802.11/dcn/20/11-20-1231-03-00be-pdt-phy-beamforming.docx" TargetMode="External"/><Relationship Id="rId40" Type="http://schemas.openxmlformats.org/officeDocument/2006/relationships/hyperlink" Target="https://mentor.ieee.org/802.11/dcn/20/11-20-1254-06-00be-pdt-phy-receive-specification-general-and-receiver-minimum-input-sensitivity-and-channel-rejection.docx" TargetMode="External"/><Relationship Id="rId45" Type="http://schemas.openxmlformats.org/officeDocument/2006/relationships/hyperlink" Target="https://mentor.ieee.org/802.11/dcn/20/11-20-1276-07-00be-pdt-phy-eht-preamble-eht-sig.docx" TargetMode="External"/><Relationship Id="rId53" Type="http://schemas.openxmlformats.org/officeDocument/2006/relationships/hyperlink" Target="https://mentor.ieee.org/802.11/dcn/20/11-20-1319-03-00be-pdt-phy-preamble-puncture.docx" TargetMode="External"/><Relationship Id="rId58" Type="http://schemas.openxmlformats.org/officeDocument/2006/relationships/hyperlink" Target="https://mentor.ieee.org/802.11/dcn/20/11-20-1452-03-00be-pdt-segment-parser.docx" TargetMode="External"/><Relationship Id="rId66" Type="http://schemas.openxmlformats.org/officeDocument/2006/relationships/hyperlink" Target="https://mentor.ieee.org/802.11/dcn/20/11-20-1495-03-00be-pdt-of-eht-ltf-sequences.docx" TargetMode="External"/><Relationship Id="rId5" Type="http://schemas.openxmlformats.org/officeDocument/2006/relationships/hyperlink" Target="https://mentor.ieee.org/802.11/dcn/20/11-20-1261-01-00be-pdt-mac-mlo-retransmissions.docx" TargetMode="External"/><Relationship Id="rId15" Type="http://schemas.openxmlformats.org/officeDocument/2006/relationships/hyperlink" Target="https://mentor.ieee.org/802.11/dcn/20/11-20-1281-04-00be-pdt-mac-txop-bandwidth-signaling.docx" TargetMode="External"/><Relationship Id="rId23" Type="http://schemas.openxmlformats.org/officeDocument/2006/relationships/hyperlink" Target="https://mentor.ieee.org/802.11/dcn/20/11-20-1445-06-00be-pdt-mac-mlo-setup-security.docx" TargetMode="External"/><Relationship Id="rId28" Type="http://schemas.openxmlformats.org/officeDocument/2006/relationships/hyperlink" Target="https://mentor.ieee.org/802.11/dcn/20/11-20-1332-06-00be-pdt-mac-mlo-bss-parameter-update.docx" TargetMode="External"/><Relationship Id="rId36" Type="http://schemas.openxmlformats.org/officeDocument/2006/relationships/hyperlink" Target="https://mentor.ieee.org/802.11/dcn/20/11-20-1349-03-00be-pdt-constellation-mapping.docx" TargetMode="External"/><Relationship Id="rId49" Type="http://schemas.openxmlformats.org/officeDocument/2006/relationships/hyperlink" Target="https://mentor.ieee.org/802.11/dcn/20/11-20-1337-03-00be-pdt-phy-mathematical-description-of-signals.docx" TargetMode="External"/><Relationship Id="rId57" Type="http://schemas.openxmlformats.org/officeDocument/2006/relationships/hyperlink" Target="https://mentor.ieee.org/802.11/dcn/20/11-20-1448-07-00be-pdt-resource-unit-interleaving-for-rus-and-multipe-rus.docx" TargetMode="External"/><Relationship Id="rId61" Type="http://schemas.openxmlformats.org/officeDocument/2006/relationships/hyperlink" Target="https://mentor.ieee.org/802.11/dcn/20/11-20-1464-02-00be-pdt-phy-u-sig.docx" TargetMode="External"/><Relationship Id="rId10" Type="http://schemas.openxmlformats.org/officeDocument/2006/relationships/hyperlink" Target="https://mentor.ieee.org/802.11/dcn/20/11-20-1300-08-00be-pdt-mac-mlo-multi-link-setup-usage-and-rules-of-ml-ie.docx" TargetMode="External"/><Relationship Id="rId19" Type="http://schemas.openxmlformats.org/officeDocument/2006/relationships/hyperlink" Target="https://mentor.ieee.org/802.11/dcn/20/11-20-1333-02-00be-pdt-mac-mlo-discovery-ml-ie-usage-rules-in-the-context-of-discovery.docx" TargetMode="External"/><Relationship Id="rId31" Type="http://schemas.openxmlformats.org/officeDocument/2006/relationships/hyperlink" Target="https://mentor.ieee.org/802.11/dcn/20/11-20-1295-01-00be-pdt-phy-overview-of-the-ppdu-enconding-process.docx" TargetMode="External"/><Relationship Id="rId44" Type="http://schemas.openxmlformats.org/officeDocument/2006/relationships/hyperlink" Target="https://mentor.ieee.org/802.11/dcn/20/11-20-1290-03-00be-pdt-phy-parameters-for-eht-mcss.docx" TargetMode="External"/><Relationship Id="rId52" Type="http://schemas.openxmlformats.org/officeDocument/2006/relationships/hyperlink" Target="https://mentor.ieee.org/802.11/dcn/20/11-20-1351-05-00be-pdt-phy-pilot.docx" TargetMode="External"/><Relationship Id="rId60" Type="http://schemas.openxmlformats.org/officeDocument/2006/relationships/hyperlink" Target="https://mentor.ieee.org/802.11/dcn/20/11-20-1462-02-00be-pdt-phy-tx-mask.docx" TargetMode="External"/><Relationship Id="rId65" Type="http://schemas.openxmlformats.org/officeDocument/2006/relationships/hyperlink" Target="https://mentor.ieee.org/802.11/dcn/20/11-20-1494-04-00be-pdt-of-eht-phy-data-scrambler-and-descrambler.docx" TargetMode="External"/><Relationship Id="rId4" Type="http://schemas.openxmlformats.org/officeDocument/2006/relationships/hyperlink" Target="https://mentor.ieee.org/802.11/dcn/20/11-20-1272-01-00be-pdt-mac-mlo-multiple-bssid-procedure.docx" TargetMode="External"/><Relationship Id="rId9" Type="http://schemas.openxmlformats.org/officeDocument/2006/relationships/hyperlink" Target="https://mentor.ieee.org/802.11/dcn/20/11-20-1270-04-00be-pdt-mac-mlo-power-save-procedures.docx" TargetMode="External"/><Relationship Id="rId14" Type="http://schemas.openxmlformats.org/officeDocument/2006/relationships/hyperlink" Target="https://mentor.ieee.org/802.11/dcn/20/11-20-1309-06-00be-proposed-draft-specification-for-ml-general-mld-authentication-mld-association-and-ml-setup.docx" TargetMode="External"/><Relationship Id="rId22" Type="http://schemas.openxmlformats.org/officeDocument/2006/relationships/hyperlink" Target="https://mentor.ieee.org/802.11/dcn/20/11-20-1440-07-00be-pdt-mac-mlo-enhanced-multi-link-operation-mode.docx" TargetMode="External"/><Relationship Id="rId27" Type="http://schemas.openxmlformats.org/officeDocument/2006/relationships/hyperlink" Target="https://mentor.ieee.org/802.11/dcn/20/11-20-1274-09-00be-mac-pdt-mlo-ml-ie-structure.docx" TargetMode="External"/><Relationship Id="rId30" Type="http://schemas.openxmlformats.org/officeDocument/2006/relationships/hyperlink" Target="https://mentor.ieee.org/802.11/dcn/20/11-20-1293-01-00be-pdt-phy-scope-and-eht-phy-functions.docx" TargetMode="External"/><Relationship Id="rId35" Type="http://schemas.openxmlformats.org/officeDocument/2006/relationships/hyperlink" Target="https://mentor.ieee.org/802.11/dcn/20/11-20-1260-04-00be-pdt-phy-eht-stf.docx" TargetMode="External"/><Relationship Id="rId43" Type="http://schemas.openxmlformats.org/officeDocument/2006/relationships/hyperlink" Target="https://mentor.ieee.org/802.11/dcn/20/11-20-1329-02-00be-pdt-eht-preamble-l-stf-l-ltf-l-sig-and-rl-sig.docx" TargetMode="External"/><Relationship Id="rId48" Type="http://schemas.openxmlformats.org/officeDocument/2006/relationships/hyperlink" Target="https://mentor.ieee.org/802.11/dcn/20/11-20-1339-05-00be-pdt-phy-data-field-coding.docx" TargetMode="External"/><Relationship Id="rId56" Type="http://schemas.openxmlformats.org/officeDocument/2006/relationships/hyperlink" Target="https://mentor.ieee.org/802.11/dcn/20/11-20-1447-06-00be-pdt-subcarriers-and-resource-allocation-for-multiple-rus.docx" TargetMode="External"/><Relationship Id="rId64" Type="http://schemas.openxmlformats.org/officeDocument/2006/relationships/hyperlink" Target="https://mentor.ieee.org/802.11/dcn/20/11-20-1479-02-00be-pdt-phy-t-block.docx" TargetMode="External"/><Relationship Id="rId8" Type="http://schemas.openxmlformats.org/officeDocument/2006/relationships/hyperlink" Target="https://mentor.ieee.org/802.11/dcn/20/11-20-1275-04-00be-mac-pdt-mlo-ba-procedure.docx" TargetMode="External"/><Relationship Id="rId51" Type="http://schemas.openxmlformats.org/officeDocument/2006/relationships/hyperlink" Target="https://mentor.ieee.org/802.11/dcn/20/11-20-1315-06-00be-draft-text-for-support-for-large-bandwidth.docx" TargetMode="External"/><Relationship Id="rId3" Type="http://schemas.openxmlformats.org/officeDocument/2006/relationships/hyperlink" Target="https://mentor.ieee.org/802.11/dcn/20/11-20-1255-05-00be-pdt-mac-mlo-discovery-discovery-procedures-including-probing-and-rnr.docx" TargetMode="External"/><Relationship Id="rId12" Type="http://schemas.openxmlformats.org/officeDocument/2006/relationships/hyperlink" Target="https://mentor.ieee.org/802.11/dcn/20/11-20-1359-04-00be-pdt-mac-eht-operation-element.docx" TargetMode="External"/><Relationship Id="rId17" Type="http://schemas.openxmlformats.org/officeDocument/2006/relationships/hyperlink" Target="https://mentor.ieee.org/802.11/dcn/20/11-20-1292-06-00be-pdt-mac-mlo-power-save-traffic-indication.docx" TargetMode="External"/><Relationship Id="rId25" Type="http://schemas.openxmlformats.org/officeDocument/2006/relationships/hyperlink" Target="https://mentor.ieee.org/802.11/dcn/20/11-20-1431-06-00be-proposed-draft-specification-for-individual-addressed-data-delivery-without-ba-negotiation.docx" TargetMode="External"/><Relationship Id="rId33" Type="http://schemas.openxmlformats.org/officeDocument/2006/relationships/hyperlink" Target="https://mentor.ieee.org/802.11/dcn/20/11-20-1327-01-00be-pdt-eht-ppdu-format.docx" TargetMode="External"/><Relationship Id="rId38" Type="http://schemas.openxmlformats.org/officeDocument/2006/relationships/hyperlink" Target="https://mentor.ieee.org/802.11/dcn/20/11-20-1252-02-00be-pdt-phy-frequency-tolerance.docx" TargetMode="External"/><Relationship Id="rId46" Type="http://schemas.openxmlformats.org/officeDocument/2006/relationships/hyperlink" Target="https://mentor.ieee.org/802.11/dcn/20/11-20-1371-04-00be-pdt-phy-subcarriers-and-resource-allocation-for-wideband.docx" TargetMode="External"/><Relationship Id="rId59" Type="http://schemas.openxmlformats.org/officeDocument/2006/relationships/hyperlink" Target="https://mentor.ieee.org/802.11/dcn/20/11-20-1307-04-00be-pdt-phy-introduction-to-eht-phy.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0/11-20-0566-77-00be-compendium-of-straw-polls-and-potential-changes-to-the-specification-framework-docu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0/11-20-1592-00-00be-ml-ie-in-authentication-frame.docx" TargetMode="External"/><Relationship Id="rId7" Type="http://schemas.openxmlformats.org/officeDocument/2006/relationships/hyperlink" Target="https://mentor.ieee.org/802.11/dcn/20/11-20-1612-01-00be-pdt-phy-spatial-configuration-table-typo-fixed.docx" TargetMode="External"/><Relationship Id="rId2" Type="http://schemas.openxmlformats.org/officeDocument/2006/relationships/hyperlink" Target="https://mentor.ieee.org/802.11/dcn/20/11-20-1582-01-00be-ml-ie-complete-profile-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659-01-00be-pdt-mac-mlo-6-3-7-to-6-3-9-association-1.docx" TargetMode="External"/><Relationship Id="rId5" Type="http://schemas.openxmlformats.org/officeDocument/2006/relationships/hyperlink" Target="https://mentor.ieee.org/802.11/dcn/20/11-20-1611-01-00be-pdt-mac-mlo-6-3-7-to-9-association.docx" TargetMode="External"/><Relationship Id="rId4" Type="http://schemas.openxmlformats.org/officeDocument/2006/relationships/hyperlink" Target="https://mentor.ieee.org/802.11/dcn/20/11-20-1610-01-00be-pdt-mac-mlo-6-3-5-and-6-authentication.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496-07-00be-sep-nov-tgbe-teleconference-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0566-86-00be-compendium-of-straw-polls-and-potential-changes-to-the-specification-framework-document.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50-00-00be-proposed-tbd-fix-for-mld-association-sa-query.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0/11-20-0566-63-00be-compendium-of-straw-polls-and-potential-changes-to-the-specification-framework-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0566-90-00be-compendium-of-straw-polls-and-potential-changes-to-the-specification-framework-document.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1726-00-00be-pdt-phy-ppdu-formats-for-clause-36-1-4.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0/11-20-1109-07-00be-july-september-tgbe-teleconference-minutes.docx" TargetMode="External"/><Relationship Id="rId2" Type="http://schemas.openxmlformats.org/officeDocument/2006/relationships/hyperlink" Target="https://mentor.ieee.org/802.11/dcn/20/11-20-1496-08-00be-sep-nov-tgbe-teleconference-minute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0566-96-00be-compendium-of-straw-polls-and-potential-changes-to-the-specification-framework-document.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0/11-20-1495-06-00be-pdt-of-eht-ltf-sequences.docx" TargetMode="External"/><Relationship Id="rId13" Type="http://schemas.openxmlformats.org/officeDocument/2006/relationships/hyperlink" Target="https://mentor.ieee.org/802.11/dcn/20/11-20-1793-00-00be-pdt-tbd-phy-receive-specification-general-and-receiver-minimum-input-sensitivity-and-channel-rejection.docx" TargetMode="External"/><Relationship Id="rId18" Type="http://schemas.openxmlformats.org/officeDocument/2006/relationships/hyperlink" Target="https://mentor.ieee.org/802.11/dcn/20/11-20-1865-02-00be-pdt-phy-update-to-mu-mimo.docx" TargetMode="External"/><Relationship Id="rId26" Type="http://schemas.openxmlformats.org/officeDocument/2006/relationships/hyperlink" Target="https://mentor.ieee.org/802.11/dcn/20/11-20-1883-01-00be-pdt-eht-ppdu-format-update.docx" TargetMode="External"/><Relationship Id="rId3" Type="http://schemas.openxmlformats.org/officeDocument/2006/relationships/hyperlink" Target="https://mentor.ieee.org/802.11/dcn/20/11-20-1651-06-00be-pdt-tbds-mac-mlo-discovery-discovery-procedures-including-probing-and-rnr.docx" TargetMode="External"/><Relationship Id="rId21" Type="http://schemas.openxmlformats.org/officeDocument/2006/relationships/hyperlink" Target="https://mentor.ieee.org/802.11/dcn/20/11-20-1873-00-00be-pdt-phy-txtime-and-psdu-length-calculation.docx" TargetMode="External"/><Relationship Id="rId7" Type="http://schemas.openxmlformats.org/officeDocument/2006/relationships/hyperlink" Target="https://mentor.ieee.org/802.11/dcn/20/11-20-1462-04-00be-pdt-phy-tx-mask.docx" TargetMode="External"/><Relationship Id="rId12" Type="http://schemas.openxmlformats.org/officeDocument/2006/relationships/hyperlink" Target="https://mentor.ieee.org/802.11/dcn/20/11-20-1792-00-00be-pdt-tbd-phy-frequency-tolerance.docx" TargetMode="External"/><Relationship Id="rId17" Type="http://schemas.openxmlformats.org/officeDocument/2006/relationships/hyperlink" Target="https://mentor.ieee.org/802.11/dcn/20/11-20-1837-02-00be-pdt-phy-rx-procedure.docx" TargetMode="External"/><Relationship Id="rId25" Type="http://schemas.openxmlformats.org/officeDocument/2006/relationships/hyperlink" Target="https://mentor.ieee.org/802.11/dcn/20/11-20-1882-03-00be-pdt-phy-overview-of-the-ppdu-enconding-process.docx" TargetMode="External"/><Relationship Id="rId2" Type="http://schemas.openxmlformats.org/officeDocument/2006/relationships/hyperlink" Target="https://mentor.ieee.org/802.11/dcn/20/11-20-1594-04-00be-mlo-critical-updates-indication-address-missing-details.docx" TargetMode="External"/><Relationship Id="rId16" Type="http://schemas.openxmlformats.org/officeDocument/2006/relationships/hyperlink" Target="https://mentor.ieee.org/802.11/dcn/20/11-20-1836-00-00be-pdt-phy-tx-procedure.docx" TargetMode="External"/><Relationship Id="rId20" Type="http://schemas.openxmlformats.org/officeDocument/2006/relationships/hyperlink" Target="https://mentor.ieee.org/802.11/dcn/20/11-20-1868-02-00be-pdt-phy-ofdm-modulation.docx" TargetMode="External"/><Relationship Id="rId29" Type="http://schemas.openxmlformats.org/officeDocument/2006/relationships/hyperlink" Target="https://mentor.ieee.org/802.11/dcn/20/11-20-1888-03-00be-pdt-phy-removing-non-contiguous-ppdu.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479-04-00be-pdt-phy-t-block.docx" TargetMode="External"/><Relationship Id="rId11" Type="http://schemas.openxmlformats.org/officeDocument/2006/relationships/hyperlink" Target="https://mentor.ieee.org/802.11/dcn/20/11-20-1791-05-00be-pdt-tbd-phy-modulation-accuracy.docx" TargetMode="External"/><Relationship Id="rId24" Type="http://schemas.openxmlformats.org/officeDocument/2006/relationships/hyperlink" Target="https://mentor.ieee.org/802.11/dcn/20/11-20-1878-01-00be-pdt-phy-update-to-eht-sounding-ndp.docx" TargetMode="External"/><Relationship Id="rId5" Type="http://schemas.openxmlformats.org/officeDocument/2006/relationships/hyperlink" Target="https://mentor.ieee.org/802.11/dcn/20/11-20-1881-00-00be-resolve-tbds-in-35-3-8.docx" TargetMode="External"/><Relationship Id="rId15" Type="http://schemas.openxmlformats.org/officeDocument/2006/relationships/hyperlink" Target="https://mentor.ieee.org/802.11/dcn/20/11-20-1803-03-00be-pdt-phy-ru-mru-restrictions-for-20-mhz-operation.docx" TargetMode="External"/><Relationship Id="rId23" Type="http://schemas.openxmlformats.org/officeDocument/2006/relationships/hyperlink" Target="https://mentor.ieee.org/802.11/dcn/20/11-20-1876-04-00be-update-on-pdt-phy-pilot.docx" TargetMode="External"/><Relationship Id="rId28" Type="http://schemas.openxmlformats.org/officeDocument/2006/relationships/hyperlink" Target="https://mentor.ieee.org/802.11/dcn/20/11-20-1885-00-00be-pdt-eht-preamble-l-stf-l-ltf-and-l-sig-update.docx" TargetMode="External"/><Relationship Id="rId10" Type="http://schemas.openxmlformats.org/officeDocument/2006/relationships/hyperlink" Target="https://mentor.ieee.org/802.11/dcn/20/11-20-1783-03-00be-update-on-pdt-phy-introduction-to-eht-phy.docx" TargetMode="External"/><Relationship Id="rId19" Type="http://schemas.openxmlformats.org/officeDocument/2006/relationships/hyperlink" Target="https://mentor.ieee.org/802.11/dcn/20/11-20-1867-01-00be-pdt-phy-non-ht-duplicate-transmission.docx" TargetMode="External"/><Relationship Id="rId4" Type="http://schemas.openxmlformats.org/officeDocument/2006/relationships/hyperlink" Target="https://mentor.ieee.org/802.11/dcn/20/11-20-1835-03-00be-pdt-mac-mlo-ml-element-common-format-and-types.docx" TargetMode="External"/><Relationship Id="rId9" Type="http://schemas.openxmlformats.org/officeDocument/2006/relationships/hyperlink" Target="https://mentor.ieee.org/802.11/dcn/20/11-20-1766-01-00be-pdt-cca-sensitivity.docx" TargetMode="External"/><Relationship Id="rId14" Type="http://schemas.openxmlformats.org/officeDocument/2006/relationships/hyperlink" Target="https://mentor.ieee.org/802.11/dcn/20/11-20-1796-02-00be-pdt-phy-cyclic-shift.docx" TargetMode="External"/><Relationship Id="rId22" Type="http://schemas.openxmlformats.org/officeDocument/2006/relationships/hyperlink" Target="https://mentor.ieee.org/802.11/dcn/20/11-20-1875-01-00be-pdt-phy-update-to-preamble-u-sig.docx" TargetMode="External"/><Relationship Id="rId27" Type="http://schemas.openxmlformats.org/officeDocument/2006/relationships/hyperlink" Target="https://mentor.ieee.org/802.11/dcn/20/11-20-1884-00-00be-pdt-phy-stream-parser.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0566-96-00be-compendium-of-straw-polls-and-potential-changes-to-the-specification-framework-document.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2020-11-20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Rectangle 1">
            <a:extLst>
              <a:ext uri="{FF2B5EF4-FFF2-40B4-BE49-F238E27FC236}">
                <a16:creationId xmlns:a16="http://schemas.microsoft.com/office/drawing/2014/main" id="{C85BE90B-FA25-477B-BC19-DCC96803C97C}"/>
              </a:ext>
            </a:extLst>
          </p:cNvPr>
          <p:cNvSpPr/>
          <p:nvPr/>
        </p:nvSpPr>
        <p:spPr>
          <a:xfrm>
            <a:off x="4180706" y="3198168"/>
            <a:ext cx="782587" cy="461665"/>
          </a:xfrm>
          <a:prstGeom prst="rect">
            <a:avLst/>
          </a:prstGeom>
        </p:spPr>
        <p:txBody>
          <a:bodyPr wrap="none">
            <a:spAutoFit/>
          </a:bodyPr>
          <a:lstStyle/>
          <a:p>
            <a:r>
              <a:rPr lang="en-GB" dirty="0">
                <a:latin typeface="Times New Roman" panose="02020603050405020304" pitchFamily="18" charset="0"/>
                <a:ea typeface="Times New Roman" panose="02020603050405020304" pitchFamily="18" charset="0"/>
              </a:rPr>
              <a:t>Joint</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1905976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33</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Edward Au		Second: Rojan Chitrakar</a:t>
            </a:r>
          </a:p>
          <a:p>
            <a:r>
              <a:rPr lang="en-US" sz="1800" dirty="0"/>
              <a:t>Discussion: No discussion. </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392172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a16="http://schemas.microsoft.com/office/drawing/2014/main"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Bin Tian			Second: Edward Au</a:t>
            </a:r>
          </a:p>
          <a:p>
            <a:r>
              <a:rPr lang="en-US" sz="1400" dirty="0"/>
              <a:t>Discussion: No discussion. </a:t>
            </a:r>
          </a:p>
          <a:p>
            <a:r>
              <a:rPr lang="en-US" sz="1400" dirty="0"/>
              <a:t>Result: </a:t>
            </a:r>
            <a:r>
              <a:rPr lang="en-US" sz="1400" dirty="0">
                <a:highlight>
                  <a:srgbClr val="00FF00"/>
                </a:highlight>
              </a:rPr>
              <a:t>Approved with unanimous consent.</a:t>
            </a:r>
            <a:endParaRPr lang="en-US" sz="1800" dirty="0">
              <a:highlight>
                <a:srgbClr val="00FF00"/>
              </a:highlight>
            </a:endParaRPr>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a16="http://schemas.microsoft.com/office/drawing/2014/main"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5CA1861-E205-47F7-BD82-87EBE3181E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66A4BC8-3976-494F-A19A-FC777F34B01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67929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a16="http://schemas.microsoft.com/office/drawing/2014/main" id="{611DA093-F0BF-48B9-9093-03559CE2EF22}"/>
              </a:ext>
            </a:extLst>
          </p:cNvPr>
          <p:cNvSpPr>
            <a:spLocks noGrp="1"/>
          </p:cNvSpPr>
          <p:nvPr>
            <p:ph idx="1"/>
          </p:nvPr>
        </p:nvSpPr>
        <p:spPr>
          <a:xfrm>
            <a:off x="685800" y="1600200"/>
            <a:ext cx="7770813" cy="4875213"/>
          </a:xfrm>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0" indent="0"/>
            <a:r>
              <a:rPr lang="en-US" sz="1400" dirty="0"/>
              <a:t>Move: Chunyu Hu		Second: Matthew Fischer</a:t>
            </a:r>
          </a:p>
          <a:p>
            <a:r>
              <a:rPr lang="en-US" sz="1400" dirty="0"/>
              <a:t>Discussion: Yes.</a:t>
            </a:r>
          </a:p>
          <a:p>
            <a:r>
              <a:rPr lang="en-US" sz="1400" dirty="0"/>
              <a:t>Preliminary Result: Motion Fails (50Y, 37N, 32A)</a:t>
            </a:r>
            <a:endParaRPr lang="en-US" sz="1200" dirty="0"/>
          </a:p>
          <a:p>
            <a:r>
              <a:rPr lang="en-US" sz="1400" dirty="0"/>
              <a:t>Result: </a:t>
            </a:r>
            <a:r>
              <a:rPr lang="en-US" sz="1400" dirty="0">
                <a:highlight>
                  <a:srgbClr val="FF0000"/>
                </a:highlight>
              </a:rPr>
              <a:t>Motion Fails (45Y, 34N, 30A)</a:t>
            </a:r>
          </a:p>
          <a:p>
            <a:r>
              <a:rPr lang="en-US" sz="1200" b="0" i="1" dirty="0">
                <a:solidFill>
                  <a:schemeClr val="tx1"/>
                </a:solidFill>
              </a:rPr>
              <a:t>Ref: </a:t>
            </a:r>
            <a:r>
              <a:rPr lang="en-US" sz="1200" b="0" i="1" dirty="0">
                <a:solidFill>
                  <a:schemeClr val="tx1"/>
                </a:solidFill>
                <a:hlinkClick r:id="rId2">
                  <a:extLst>
                    <a:ext uri="{A12FA001-AC4F-418D-AE19-62706E023703}">
                      <ahyp:hlinkClr xmlns:ahyp="http://schemas.microsoft.com/office/drawing/2018/hyperlinkcolor" val="tx"/>
                    </a:ext>
                  </a:extLst>
                </a:hlinkClick>
              </a:rPr>
              <a:t>https://mentor.ieee.org/802.11/dcn/20/11-20-0408-06-00be-prioritized-edca-channel-access-over-latency-sensitive-links-in-mlo.pptx</a:t>
            </a:r>
            <a:r>
              <a:rPr lang="en-US" sz="1200" b="0" i="1" dirty="0">
                <a:solidFill>
                  <a:schemeClr val="tx1"/>
                </a:solidFill>
              </a:rPr>
              <a:t> [SP result: 61Y, 8N, 17A]</a:t>
            </a:r>
          </a:p>
        </p:txBody>
      </p:sp>
      <p:sp>
        <p:nvSpPr>
          <p:cNvPr id="4" name="Slide Number Placeholder 3">
            <a:extLst>
              <a:ext uri="{FF2B5EF4-FFF2-40B4-BE49-F238E27FC236}">
                <a16:creationId xmlns:a16="http://schemas.microsoft.com/office/drawing/2014/main"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06F1958-1C2D-45B1-8340-995209712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C3A316-7085-4204-A5A0-B7A8A7677D1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93940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a16="http://schemas.microsoft.com/office/drawing/2014/main"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11-20/955r1?</a:t>
            </a:r>
          </a:p>
          <a:p>
            <a:endParaRPr lang="en-US" sz="2000" dirty="0"/>
          </a:p>
          <a:p>
            <a:endParaRPr lang="en-US" sz="2000" dirty="0"/>
          </a:p>
          <a:p>
            <a:endParaRPr lang="en-US" sz="2000" dirty="0"/>
          </a:p>
          <a:p>
            <a:r>
              <a:rPr lang="en-US" sz="2000" dirty="0"/>
              <a:t>Move: Bin Tian		Second: Wook Bong Lee</a:t>
            </a:r>
          </a:p>
          <a:p>
            <a:r>
              <a:rPr lang="en-US" sz="2000" dirty="0"/>
              <a:t>Discussion: No discussion.</a:t>
            </a:r>
          </a:p>
          <a:p>
            <a:r>
              <a:rPr lang="en-US" sz="2000" dirty="0"/>
              <a:t>Result: </a:t>
            </a:r>
            <a:r>
              <a:rPr lang="en-US" sz="2000" dirty="0">
                <a:highlight>
                  <a:srgbClr val="00FF00"/>
                </a:highlight>
              </a:rPr>
              <a:t>Approved with unanimous consent.</a:t>
            </a:r>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a16="http://schemas.microsoft.com/office/drawing/2014/main"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03EBD8-7C50-4189-9587-BCDC0E10C75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7212B08-1AA8-4074-9FAC-73607D858F0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15620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t>
            </a:r>
            <a:r>
              <a:rPr lang="en-US" dirty="0" err="1"/>
              <a:t>JuLY</a:t>
            </a:r>
            <a:r>
              <a:rPr lang="en-US" dirty="0"/>
              <a:t> 30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431382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May-July: </a:t>
            </a:r>
            <a:r>
              <a:rPr lang="en-US" sz="1600" dirty="0">
                <a:hlinkClick r:id="rId2"/>
              </a:rPr>
              <a:t>https://mentor.ieee.org/802.11/dcn/20/11-20-0775-06-00be-may-july-tgbe-teleconference-minutes.docx</a:t>
            </a:r>
            <a:endParaRPr lang="en-US" sz="1600" dirty="0"/>
          </a:p>
          <a:p>
            <a:endParaRPr lang="en-US" sz="2000" dirty="0"/>
          </a:p>
          <a:p>
            <a:r>
              <a:rPr lang="en-US" sz="2000" dirty="0"/>
              <a:t>Move: Dennis Sundman				Second: Edward Au</a:t>
            </a:r>
          </a:p>
          <a:p>
            <a:r>
              <a:rPr lang="en-US" sz="2000" dirty="0"/>
              <a:t>Discussion: No discussion.</a:t>
            </a:r>
          </a:p>
          <a:p>
            <a:r>
              <a:rPr lang="en-US" sz="2000" dirty="0"/>
              <a:t>Result: </a:t>
            </a:r>
            <a:r>
              <a:rPr lang="en-US" sz="20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4099000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653728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464059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a16="http://schemas.microsoft.com/office/drawing/2014/main"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 </a:t>
            </a:r>
            <a:r>
              <a:rPr lang="en-US" dirty="0">
                <a:highlight>
                  <a:srgbClr val="00FF00"/>
                </a:highlight>
              </a:rPr>
              <a:t>95Y, 15N, 23A (Passes)</a:t>
            </a:r>
          </a:p>
        </p:txBody>
      </p:sp>
      <p:sp>
        <p:nvSpPr>
          <p:cNvPr id="4" name="Slide Number Placeholder 3">
            <a:extLst>
              <a:ext uri="{FF2B5EF4-FFF2-40B4-BE49-F238E27FC236}">
                <a16:creationId xmlns:a16="http://schemas.microsoft.com/office/drawing/2014/main"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58C9EBB-7FC4-48BF-B312-FDDAEE49A37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56CD5BF-39EA-4BC4-BE39-16829400B31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7692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August 20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875749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SP136, SP137, SP138, SP139, SP140, SP141, SP142, SP143, SP144, SP145, SP146, SP147, SP148, SP149, SP150, SP151, SP152, SP153, SP154, SP155, SP156, SP157, SP158, SP159, SP160, SP161, SP162, SP163, SP164, SP165, SP166, SP167, SP168, SP170.</a:t>
            </a:r>
          </a:p>
          <a:p>
            <a:pPr marL="0" indent="0"/>
            <a:endParaRPr lang="en-US" sz="1800" dirty="0"/>
          </a:p>
          <a:p>
            <a:pPr marL="0" indent="0"/>
            <a:r>
              <a:rPr lang="en-US" sz="1800" dirty="0"/>
              <a:t>Move: Edward Au		Second: Bin Tian</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47847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Ron Porat		Second: Bin Tian</a:t>
            </a:r>
          </a:p>
          <a:p>
            <a:r>
              <a:rPr lang="en-US" sz="1800" dirty="0"/>
              <a:t>Discussion: Yes, discussion.</a:t>
            </a:r>
          </a:p>
          <a:p>
            <a:r>
              <a:rPr lang="en-US" sz="1800" dirty="0"/>
              <a:t>Preliminary Result: 71Y, 42N, 28A.</a:t>
            </a:r>
            <a:endParaRPr lang="en-US" sz="1800" dirty="0">
              <a:highlight>
                <a:srgbClr val="00FF00"/>
              </a:highlight>
            </a:endParaRPr>
          </a:p>
          <a:p>
            <a:pPr marL="0" indent="0"/>
            <a:r>
              <a:rPr lang="en-US" sz="1800" dirty="0"/>
              <a:t>Result: </a:t>
            </a:r>
            <a:r>
              <a:rPr lang="en-US" sz="1800" dirty="0">
                <a:highlight>
                  <a:srgbClr val="FF0000"/>
                </a:highlight>
              </a:rPr>
              <a:t>70Y</a:t>
            </a:r>
            <a:r>
              <a:rPr lang="en-US" sz="1800">
                <a:highlight>
                  <a:srgbClr val="FF0000"/>
                </a:highlight>
              </a:rPr>
              <a:t>, 40N</a:t>
            </a:r>
            <a:r>
              <a:rPr lang="en-US" sz="1800" dirty="0">
                <a:highlight>
                  <a:srgbClr val="FF0000"/>
                </a:highlight>
              </a:rPr>
              <a:t>, 27A (Fails).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784064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sz="3600" dirty="0"/>
              <a:t>Motions on September 03</a:t>
            </a:r>
            <a:r>
              <a:rPr lang="en-US" sz="3600" baseline="30000" dirty="0"/>
              <a:t>rd</a:t>
            </a:r>
            <a:endParaRPr lang="en-US" sz="3600"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004445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dirty="0">
                <a:solidFill>
                  <a:schemeClr val="tx2"/>
                </a:solidFill>
              </a:rPr>
              <a:t>SP171, SP172, SP173, SP174, SP176, SP177, SP178, SP179, SP180, SP181, SP182, SP183, SP184, SP185, SP186, SP187, SP188, SP189.</a:t>
            </a:r>
          </a:p>
          <a:p>
            <a:pPr marL="0" indent="0"/>
            <a:endParaRPr lang="en-US" sz="1800" dirty="0"/>
          </a:p>
          <a:p>
            <a:pPr marL="0" indent="0"/>
            <a:r>
              <a:rPr lang="en-US" sz="1800" dirty="0"/>
              <a:t>Move: Edward Au		Second: Bin Tian</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134274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800" dirty="0"/>
              <a:t> Move to define mechanisms to support the operation of a Non-STR AP MLD in R1. The mechanisms are limited to instantiate a Non-STR Non-AP MLD as a Soft AP that could utilize all its links under TBD conditions. The exact language to govern such scope is TBD.</a:t>
            </a:r>
          </a:p>
          <a:p>
            <a:endParaRPr lang="en-US" sz="1800" dirty="0"/>
          </a:p>
          <a:p>
            <a:r>
              <a:rPr lang="en-US" sz="1800" dirty="0"/>
              <a:t>Move: Jinjing Jiang		Second: Kaiying Lu</a:t>
            </a:r>
          </a:p>
          <a:p>
            <a:r>
              <a:rPr lang="en-US" sz="1800" dirty="0"/>
              <a:t>Discussion: Yes, discussion.</a:t>
            </a:r>
          </a:p>
          <a:p>
            <a:r>
              <a:rPr lang="en-US" sz="1800" dirty="0"/>
              <a:t>Preliminary Result: 104Y, 33N, 24A</a:t>
            </a:r>
          </a:p>
          <a:p>
            <a:r>
              <a:rPr lang="en-US" sz="1800" dirty="0"/>
              <a:t>Result: </a:t>
            </a:r>
            <a:r>
              <a:rPr lang="en-US" sz="1800" dirty="0">
                <a:highlight>
                  <a:srgbClr val="00FF00"/>
                </a:highlight>
              </a:rPr>
              <a:t>103Y, 33N, 24A (Passes).</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1653595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05FBD-0820-4C51-A874-099B83CA8BA9}"/>
              </a:ext>
            </a:extLst>
          </p:cNvPr>
          <p:cNvSpPr>
            <a:spLocks noGrp="1"/>
          </p:cNvSpPr>
          <p:nvPr>
            <p:ph type="title"/>
          </p:nvPr>
        </p:nvSpPr>
        <p:spPr/>
        <p:txBody>
          <a:bodyPr/>
          <a:lstStyle/>
          <a:p>
            <a:r>
              <a:rPr lang="en-US" dirty="0"/>
              <a:t>Motion 126</a:t>
            </a:r>
          </a:p>
        </p:txBody>
      </p:sp>
      <p:sp>
        <p:nvSpPr>
          <p:cNvPr id="3" name="Content Placeholder 2">
            <a:extLst>
              <a:ext uri="{FF2B5EF4-FFF2-40B4-BE49-F238E27FC236}">
                <a16:creationId xmlns:a16="http://schemas.microsoft.com/office/drawing/2014/main" id="{FC126EB8-B7E8-49FF-BD8F-5F23A632BEFC}"/>
              </a:ext>
            </a:extLst>
          </p:cNvPr>
          <p:cNvSpPr>
            <a:spLocks noGrp="1"/>
          </p:cNvSpPr>
          <p:nvPr>
            <p:ph idx="1"/>
          </p:nvPr>
        </p:nvSpPr>
        <p:spPr/>
        <p:txBody>
          <a:bodyPr/>
          <a:lstStyle/>
          <a:p>
            <a:r>
              <a:rPr lang="en-US" sz="2000" dirty="0"/>
              <a:t>Move to amend the following paragraph of the TGbe SFD</a:t>
            </a:r>
          </a:p>
          <a:p>
            <a:pPr>
              <a:buFont typeface="Arial" panose="020B0604020202020204" pitchFamily="34" charset="0"/>
              <a:buChar char="•"/>
            </a:pPr>
            <a:r>
              <a:rPr lang="en-GB" sz="2000" dirty="0"/>
              <a:t>The NS/EP Priority Service if supported by a non-AP STA, shall use </a:t>
            </a:r>
            <a:r>
              <a:rPr lang="en-GB" sz="2000" strike="sngStrike" dirty="0"/>
              <a:t>a TID value (TBD) that is greater than 7 </a:t>
            </a:r>
            <a:r>
              <a:rPr lang="en-GB" sz="2000" u="sng" dirty="0"/>
              <a:t>an action frame </a:t>
            </a:r>
            <a:r>
              <a:rPr lang="en-GB" sz="2000" dirty="0"/>
              <a:t>to indicate the need for priority access to its associated AP STA </a:t>
            </a:r>
            <a:r>
              <a:rPr lang="en-GB" sz="2000" u="sng" dirty="0"/>
              <a:t>and to be included in Release 1 specification</a:t>
            </a:r>
            <a:r>
              <a:rPr lang="en-GB" sz="2000" dirty="0"/>
              <a:t>. </a:t>
            </a:r>
          </a:p>
          <a:p>
            <a:pPr>
              <a:buFont typeface="Arial" panose="020B0604020202020204" pitchFamily="34" charset="0"/>
              <a:buChar char="•"/>
            </a:pPr>
            <a:endParaRPr lang="en-GB" sz="2000" dirty="0"/>
          </a:p>
          <a:p>
            <a:r>
              <a:rPr lang="en-US" sz="2000" dirty="0"/>
              <a:t>Move: Subir Das		Second: Vinko Erceg</a:t>
            </a:r>
          </a:p>
          <a:p>
            <a:r>
              <a:rPr lang="en-US" sz="2000" dirty="0"/>
              <a:t>Discussion: None.</a:t>
            </a:r>
          </a:p>
          <a:p>
            <a:r>
              <a:rPr lang="en-US" sz="2000" dirty="0"/>
              <a:t>Result: </a:t>
            </a:r>
            <a:r>
              <a:rPr lang="en-US" sz="2000" dirty="0">
                <a:highlight>
                  <a:srgbClr val="00FF00"/>
                </a:highlight>
              </a:rPr>
              <a:t>Passes with unanimous consent.</a:t>
            </a:r>
          </a:p>
        </p:txBody>
      </p:sp>
      <p:sp>
        <p:nvSpPr>
          <p:cNvPr id="4" name="Slide Number Placeholder 3">
            <a:extLst>
              <a:ext uri="{FF2B5EF4-FFF2-40B4-BE49-F238E27FC236}">
                <a16:creationId xmlns:a16="http://schemas.microsoft.com/office/drawing/2014/main" id="{E077A22C-D13E-40B3-B033-DEF036C0577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3BBDA50-377D-4E99-A133-0AD47A11CE3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F481D0-B971-4959-BBB0-B33F187F0FD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503023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127</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b="1" dirty="0">
                <a:solidFill>
                  <a:schemeClr val="tx1"/>
                </a:solidFill>
              </a:rPr>
              <a:t>SP175</a:t>
            </a:r>
          </a:p>
          <a:p>
            <a:pPr marL="457200" lvl="1" indent="0"/>
            <a:endParaRPr lang="en-US" sz="1800" dirty="0"/>
          </a:p>
          <a:p>
            <a:pPr marL="0" indent="0"/>
            <a:r>
              <a:rPr lang="en-US" sz="1800" dirty="0"/>
              <a:t>Move: Ron Porat		Second: Bin Tian</a:t>
            </a:r>
          </a:p>
          <a:p>
            <a:r>
              <a:rPr lang="en-US" sz="1800" dirty="0"/>
              <a:t>Discussion: Yes, discussion.</a:t>
            </a:r>
          </a:p>
          <a:p>
            <a:r>
              <a:rPr lang="en-US" sz="1800" dirty="0"/>
              <a:t>Preliminary Result: 87Y, 39N, 25A</a:t>
            </a:r>
            <a:endParaRPr lang="en-US" sz="1800" dirty="0">
              <a:highlight>
                <a:srgbClr val="00FF00"/>
              </a:highlight>
            </a:endParaRPr>
          </a:p>
          <a:p>
            <a:pPr marL="0" indent="0"/>
            <a:r>
              <a:rPr lang="en-US" sz="1800" dirty="0"/>
              <a:t>Result: </a:t>
            </a:r>
            <a:r>
              <a:rPr lang="en-US" sz="1800" dirty="0">
                <a:highlight>
                  <a:srgbClr val="FF0000"/>
                </a:highlight>
              </a:rPr>
              <a:t>87Y, 37N, 24A (Fails).</a:t>
            </a:r>
          </a:p>
          <a:p>
            <a:pPr marL="0" indent="0"/>
            <a:endParaRPr lang="en-US" sz="1800" dirty="0">
              <a:highlight>
                <a:srgbClr val="FF0000"/>
              </a:highlight>
            </a:endParaRPr>
          </a:p>
          <a:p>
            <a:pPr marL="0" indent="0"/>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36136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17</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838480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July-Sept: </a:t>
            </a:r>
            <a:r>
              <a:rPr lang="en-US" sz="1600" dirty="0">
                <a:solidFill>
                  <a:srgbClr val="6B9F25"/>
                </a:solidFill>
                <a:hlinkClick r:id="rId2">
                  <a:extLst>
                    <a:ext uri="{A12FA001-AC4F-418D-AE19-62706E023703}">
                      <ahyp:hlinkClr xmlns:ahyp="http://schemas.microsoft.com/office/drawing/2018/hyperlinkcolor" val="tx"/>
                    </a:ext>
                  </a:extLst>
                </a:hlinkClick>
              </a:rPr>
              <a:t>https://mentor.ieee.org/802.11/dcn/20/11-20-1109-</a:t>
            </a:r>
            <a:r>
              <a:rPr lang="en-US" sz="1600" dirty="0">
                <a:solidFill>
                  <a:srgbClr val="FF0000"/>
                </a:solidFill>
                <a:hlinkClick r:id="rId2">
                  <a:extLst>
                    <a:ext uri="{A12FA001-AC4F-418D-AE19-62706E023703}">
                      <ahyp:hlinkClr xmlns:ahyp="http://schemas.microsoft.com/office/drawing/2018/hyperlinkcolor" val="tx"/>
                    </a:ext>
                  </a:extLst>
                </a:hlinkClick>
              </a:rPr>
              <a:t>06</a:t>
            </a:r>
            <a:r>
              <a:rPr lang="en-US" sz="1600" dirty="0">
                <a:solidFill>
                  <a:srgbClr val="6B9F25"/>
                </a:solidFill>
                <a:hlinkClick r:id="rId2">
                  <a:extLst>
                    <a:ext uri="{A12FA001-AC4F-418D-AE19-62706E023703}">
                      <ahyp:hlinkClr xmlns:ahyp="http://schemas.microsoft.com/office/drawing/2018/hyperlinkcolor" val="tx"/>
                    </a:ext>
                  </a:extLst>
                </a:hlinkClick>
              </a:rPr>
              <a:t>-00be-july-september-tgbe-teleconference-minutes.docx</a:t>
            </a:r>
            <a:endParaRPr lang="en-US" sz="1600" dirty="0"/>
          </a:p>
          <a:p>
            <a:endParaRPr lang="en-US" sz="2000" dirty="0"/>
          </a:p>
          <a:p>
            <a:r>
              <a:rPr lang="en-US" sz="2000" dirty="0"/>
              <a:t>Move: Dennis Sundman			Second: Edward Au	</a:t>
            </a:r>
          </a:p>
          <a:p>
            <a:r>
              <a:rPr lang="en-US" sz="2000" dirty="0"/>
              <a:t>Discussion: None.</a:t>
            </a:r>
          </a:p>
          <a:p>
            <a:r>
              <a:rPr lang="en-US" sz="2000" dirty="0"/>
              <a:t>Result: </a:t>
            </a:r>
            <a:r>
              <a:rPr lang="en-US" sz="2000" dirty="0">
                <a:highlight>
                  <a:srgbClr val="00FF00"/>
                </a:highlight>
              </a:rPr>
              <a:t>Approved by unanimous consent.</a:t>
            </a:r>
          </a:p>
          <a:p>
            <a:endParaRPr lang="en-US" sz="2000" dirty="0">
              <a:highlight>
                <a:srgbClr val="00FF00"/>
              </a:highlight>
            </a:endParaRP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2038611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June 11</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270811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128</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Laurent Cariou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2187688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129</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Matthew Fischer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075621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130</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Dennis Sundman as TGbe Secretary</a:t>
            </a:r>
          </a:p>
          <a:p>
            <a:endParaRPr lang="en-US" dirty="0"/>
          </a:p>
          <a:p>
            <a:endParaRPr lang="en-US" dirty="0"/>
          </a:p>
          <a:p>
            <a:endParaRPr lang="en-US" dirty="0"/>
          </a:p>
          <a:p>
            <a:endParaRPr lang="en-US" dirty="0"/>
          </a:p>
          <a:p>
            <a:r>
              <a:rPr lang="en-US" dirty="0"/>
              <a:t>Move: Subir Das			Second: Edward Au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66584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131</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dirty="0">
                <a:solidFill>
                  <a:schemeClr val="tx2"/>
                </a:solidFill>
              </a:rPr>
              <a:t>SP190, SP191, SP192, SP193, SP194, SP195, SP196, SP197, SP199, SP200, SP201, SP202, SP203, SP204, SP205, SP206, SP207, SP208, SP209.</a:t>
            </a:r>
          </a:p>
          <a:p>
            <a:pPr marL="0" indent="0"/>
            <a:endParaRPr lang="en-US" sz="1800" dirty="0"/>
          </a:p>
          <a:p>
            <a:pPr marL="0" indent="0"/>
            <a:r>
              <a:rPr lang="en-US" sz="1800" dirty="0"/>
              <a:t>Move: Edward Au		Second: Ross Jian Yu</a:t>
            </a:r>
          </a:p>
          <a:p>
            <a:r>
              <a:rPr lang="en-US" sz="1800" dirty="0"/>
              <a:t>Discussion: Minor clarification.</a:t>
            </a:r>
          </a:p>
          <a:p>
            <a:r>
              <a:rPr lang="en-US" sz="1800" dirty="0"/>
              <a:t>Result: </a:t>
            </a:r>
            <a:r>
              <a:rPr lang="en-US" sz="1800" dirty="0">
                <a:highlight>
                  <a:srgbClr val="00FF00"/>
                </a:highlight>
              </a:rPr>
              <a:t>Approved with unanimous consent.</a:t>
            </a:r>
          </a:p>
          <a:p>
            <a:endParaRPr lang="en-US" sz="1800" dirty="0">
              <a:highlight>
                <a:srgbClr val="00FF00"/>
              </a:highlight>
            </a:endParaRP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8649901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132</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p:txBody>
          <a:bodyPr/>
          <a:lstStyle/>
          <a:p>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b="1" i="1" dirty="0">
                <a:solidFill>
                  <a:schemeClr val="tx1"/>
                </a:solidFill>
              </a:rPr>
              <a:t>SP198</a:t>
            </a:r>
          </a:p>
          <a:p>
            <a:pPr marL="457200" lvl="1" indent="0"/>
            <a:endParaRPr lang="en-US" sz="1800" dirty="0"/>
          </a:p>
          <a:p>
            <a:pPr marL="0" indent="0"/>
            <a:r>
              <a:rPr lang="en-US" sz="1800" dirty="0"/>
              <a:t>Move: Matthew Fischer				Second: Kaiying Lu</a:t>
            </a:r>
          </a:p>
          <a:p>
            <a:r>
              <a:rPr lang="en-US" sz="1800" dirty="0"/>
              <a:t>Discussion:</a:t>
            </a:r>
          </a:p>
          <a:p>
            <a:r>
              <a:rPr lang="en-US" sz="1800" dirty="0"/>
              <a:t>Preliminary Result: 59Y, 37N, 43A</a:t>
            </a:r>
            <a:endParaRPr lang="en-US" sz="1800" dirty="0">
              <a:highlight>
                <a:srgbClr val="00FF00"/>
              </a:highlight>
            </a:endParaRPr>
          </a:p>
          <a:p>
            <a:pPr marL="0" indent="0"/>
            <a:r>
              <a:rPr lang="en-US" sz="1800" dirty="0"/>
              <a:t>Result: </a:t>
            </a:r>
            <a:r>
              <a:rPr lang="en-US" sz="1800" dirty="0">
                <a:highlight>
                  <a:srgbClr val="FF0000"/>
                </a:highlight>
              </a:rPr>
              <a:t>59Y, 35N, 40A (Fails)</a:t>
            </a:r>
          </a:p>
          <a:p>
            <a:pPr marL="0" indent="0"/>
            <a:endParaRPr lang="en-US" sz="1800" dirty="0">
              <a:highlight>
                <a:srgbClr val="FF0000"/>
              </a:highlight>
            </a:endParaRPr>
          </a:p>
          <a:p>
            <a:pPr marL="0" indent="0"/>
            <a:r>
              <a:rPr lang="en-US" sz="1600" dirty="0"/>
              <a:t>Note 1: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r>
              <a:rPr lang="en-US" sz="1600" dirty="0"/>
              <a:t>Note 2: SP result is 52Y,16N,24A: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78204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#198</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p:txBody>
          <a:bodyPr/>
          <a:lstStyle/>
          <a:p>
            <a:r>
              <a:rPr lang="en-GB" sz="2000" dirty="0"/>
              <a:t>Do you support the inclusion of the following in the SFD for R2:</a:t>
            </a:r>
            <a:endParaRPr lang="en-US" sz="2000" dirty="0"/>
          </a:p>
          <a:p>
            <a:pPr lvl="0">
              <a:buFont typeface="Arial" panose="020B0604020202020204" pitchFamily="34" charset="0"/>
              <a:buChar char="•"/>
            </a:pPr>
            <a:r>
              <a:rPr lang="en-GB" sz="2000" dirty="0"/>
              <a:t>Non-primary transmission: The concept in which an AP that finds the primary channel to be busy under TBD conditions, can employ techniques to access and transmit on the idle non-primary channels under TBD conditions </a:t>
            </a:r>
            <a:r>
              <a:rPr lang="en-GB" sz="2000" i="1" dirty="0"/>
              <a:t>[#SP198]</a:t>
            </a:r>
            <a:endParaRPr lang="en-US" sz="2000" dirty="0"/>
          </a:p>
          <a:p>
            <a:r>
              <a:rPr lang="en-GB" sz="2000" dirty="0"/>
              <a:t>[20/0363r3 (Proposals on unused bandwidth utilizations, Sindhu Verma, Broadcom), SP#1, Y/N/A: 52/16/24]</a:t>
            </a:r>
            <a:endParaRPr lang="en-US" sz="2000" dirty="0"/>
          </a:p>
          <a:p>
            <a:endParaRPr lang="en-US" sz="20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936078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7F15E-32F1-468D-AC02-8D2AC0FBB753}"/>
              </a:ext>
            </a:extLst>
          </p:cNvPr>
          <p:cNvSpPr>
            <a:spLocks noGrp="1"/>
          </p:cNvSpPr>
          <p:nvPr>
            <p:ph type="title"/>
          </p:nvPr>
        </p:nvSpPr>
        <p:spPr/>
        <p:txBody>
          <a:bodyPr/>
          <a:lstStyle/>
          <a:p>
            <a:r>
              <a:rPr lang="en-US" dirty="0"/>
              <a:t>Motion 133</a:t>
            </a:r>
          </a:p>
        </p:txBody>
      </p:sp>
      <p:sp>
        <p:nvSpPr>
          <p:cNvPr id="3" name="Content Placeholder 2">
            <a:extLst>
              <a:ext uri="{FF2B5EF4-FFF2-40B4-BE49-F238E27FC236}">
                <a16:creationId xmlns:a16="http://schemas.microsoft.com/office/drawing/2014/main" id="{FF0DFFD0-5D2D-4BA8-B70F-B9B3AE55C83C}"/>
              </a:ext>
            </a:extLst>
          </p:cNvPr>
          <p:cNvSpPr>
            <a:spLocks noGrp="1"/>
          </p:cNvSpPr>
          <p:nvPr>
            <p:ph idx="1"/>
          </p:nvPr>
        </p:nvSpPr>
        <p:spPr/>
        <p:txBody>
          <a:bodyPr/>
          <a:lstStyle/>
          <a:p>
            <a:r>
              <a:rPr lang="en-US" sz="2000" dirty="0"/>
              <a:t>Move to amend the paragraph below of the TGbe SFD (11-20/1262r14):</a:t>
            </a:r>
          </a:p>
          <a:p>
            <a:pPr>
              <a:buFont typeface="Arial" panose="020B0604020202020204" pitchFamily="34" charset="0"/>
              <a:buChar char="•"/>
            </a:pPr>
            <a:r>
              <a:rPr lang="en-US" sz="1600" dirty="0"/>
              <a:t>802.11be uses B3 equal to 1, B2 B1 equal to 0 and B0 equal to 0 in Fragment Number field to indicate 512 BA bitmap length and to use B3 equal to 1, B2</a:t>
            </a:r>
            <a:r>
              <a:rPr lang="en-US" sz="1600" dirty="0">
                <a:highlight>
                  <a:srgbClr val="FFFF00"/>
                </a:highlight>
              </a:rPr>
              <a:t>-</a:t>
            </a:r>
            <a:r>
              <a:rPr lang="en-US" sz="1600" dirty="0"/>
              <a:t>B1 equal to </a:t>
            </a:r>
            <a:r>
              <a:rPr lang="en-US" sz="1600" strike="sngStrike" dirty="0">
                <a:highlight>
                  <a:srgbClr val="FFFF00"/>
                </a:highlight>
              </a:rPr>
              <a:t>0</a:t>
            </a:r>
            <a:r>
              <a:rPr lang="en-US" sz="1600" u="sng" dirty="0">
                <a:highlight>
                  <a:srgbClr val="FFFF00"/>
                </a:highlight>
              </a:rPr>
              <a:t>1</a:t>
            </a:r>
            <a:r>
              <a:rPr lang="en-US" sz="1600" dirty="0"/>
              <a:t> and B0 equal to </a:t>
            </a:r>
            <a:r>
              <a:rPr lang="en-US" sz="1600" strike="sngStrike" dirty="0">
                <a:highlight>
                  <a:srgbClr val="FFFF00"/>
                </a:highlight>
              </a:rPr>
              <a:t>1</a:t>
            </a:r>
            <a:r>
              <a:rPr lang="en-US" sz="1600" u="sng" dirty="0">
                <a:highlight>
                  <a:srgbClr val="FFFF00"/>
                </a:highlight>
              </a:rPr>
              <a:t>0</a:t>
            </a:r>
            <a:r>
              <a:rPr lang="en-US" sz="1600" dirty="0"/>
              <a:t> in Fragment Number field to indicate 1024 BA bitmap length in compressed BA and multi-STA BA. [Motion 112, #SP24, [17] and [158]]</a:t>
            </a:r>
          </a:p>
          <a:p>
            <a:endParaRPr lang="en-US" sz="2000" dirty="0"/>
          </a:p>
          <a:p>
            <a:pPr marL="0" indent="0"/>
            <a:r>
              <a:rPr lang="en-US" sz="2000" dirty="0"/>
              <a:t>Move: Liwen Chu				Second: Ming Gan</a:t>
            </a:r>
          </a:p>
          <a:p>
            <a:r>
              <a:rPr lang="en-US" sz="2000" dirty="0"/>
              <a:t>Discussion: None.</a:t>
            </a:r>
          </a:p>
          <a:p>
            <a:pPr marL="0" indent="0"/>
            <a:r>
              <a:rPr lang="en-US" sz="2000" dirty="0"/>
              <a:t>Result: </a:t>
            </a:r>
            <a:r>
              <a:rPr lang="en-US" sz="2000" dirty="0">
                <a:highlight>
                  <a:srgbClr val="00FF00"/>
                </a:highlight>
              </a:rPr>
              <a:t>Approved with unanimous consent</a:t>
            </a:r>
          </a:p>
          <a:p>
            <a:endParaRPr lang="en-US" sz="2000" dirty="0"/>
          </a:p>
        </p:txBody>
      </p:sp>
      <p:sp>
        <p:nvSpPr>
          <p:cNvPr id="4" name="Slide Number Placeholder 3">
            <a:extLst>
              <a:ext uri="{FF2B5EF4-FFF2-40B4-BE49-F238E27FC236}">
                <a16:creationId xmlns:a16="http://schemas.microsoft.com/office/drawing/2014/main" id="{448AF2C0-4CA3-40CC-9C70-1C348EB78B0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D6E2E21-8AC9-4628-A5DC-4036E3BB57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22E8D9F-3ECB-4013-BB98-B26475327DF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4309968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30</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37</a:t>
            </a:fld>
            <a:endParaRPr lang="en-GB"/>
          </a:p>
        </p:txBody>
      </p:sp>
    </p:spTree>
    <p:extLst>
      <p:ext uri="{BB962C8B-B14F-4D97-AF65-F5344CB8AC3E}">
        <p14:creationId xmlns:p14="http://schemas.microsoft.com/office/powerpoint/2010/main" val="11061935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134</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400" dirty="0"/>
              <a:t>Move to instruct the TGbe Editor to create IEEE802.11be D0.1 draft by incorporating the changes specified in the following documents:</a:t>
            </a:r>
          </a:p>
          <a:p>
            <a:pPr>
              <a:buFont typeface="Arial" panose="020B0604020202020204" pitchFamily="34" charset="0"/>
              <a:buChar char="•"/>
            </a:pPr>
            <a:r>
              <a:rPr lang="en-GB" sz="1050" u="sng" dirty="0">
                <a:solidFill>
                  <a:schemeClr val="tx1"/>
                </a:solidFill>
                <a:hlinkClick r:id="rId2">
                  <a:extLst>
                    <a:ext uri="{A12FA001-AC4F-418D-AE19-62706E023703}">
                      <ahyp:hlinkClr xmlns:ahyp="http://schemas.microsoft.com/office/drawing/2018/hyperlinkcolor" val="tx"/>
                    </a:ext>
                  </a:extLst>
                </a:hlinkClick>
              </a:rPr>
              <a:t>1256r3</a:t>
            </a:r>
            <a:r>
              <a:rPr lang="en-GB" sz="1050" dirty="0">
                <a:solidFill>
                  <a:schemeClr val="tx1"/>
                </a:solidFill>
              </a:rPr>
              <a:t>, </a:t>
            </a:r>
            <a:r>
              <a:rPr lang="en-GB" sz="1050" u="sng" dirty="0">
                <a:solidFill>
                  <a:schemeClr val="tx1"/>
                </a:solidFill>
                <a:hlinkClick r:id="rId3">
                  <a:extLst>
                    <a:ext uri="{A12FA001-AC4F-418D-AE19-62706E023703}">
                      <ahyp:hlinkClr xmlns:ahyp="http://schemas.microsoft.com/office/drawing/2018/hyperlinkcolor" val="tx"/>
                    </a:ext>
                  </a:extLst>
                </a:hlinkClick>
              </a:rPr>
              <a:t>1255r</a:t>
            </a:r>
            <a:r>
              <a:rPr lang="en-GB" sz="1050" u="sng" dirty="0">
                <a:solidFill>
                  <a:schemeClr val="tx1"/>
                </a:solidFill>
              </a:rPr>
              <a:t>5</a:t>
            </a:r>
            <a:r>
              <a:rPr lang="en-GB" sz="1050" dirty="0">
                <a:solidFill>
                  <a:schemeClr val="tx1"/>
                </a:solidFill>
              </a:rPr>
              <a:t>, </a:t>
            </a:r>
            <a:r>
              <a:rPr lang="en-GB" sz="1050" u="sng" dirty="0">
                <a:solidFill>
                  <a:schemeClr val="tx1"/>
                </a:solidFill>
                <a:hlinkClick r:id="rId4">
                  <a:extLst>
                    <a:ext uri="{A12FA001-AC4F-418D-AE19-62706E023703}">
                      <ahyp:hlinkClr xmlns:ahyp="http://schemas.microsoft.com/office/drawing/2018/hyperlinkcolor" val="tx"/>
                    </a:ext>
                  </a:extLst>
                </a:hlinkClick>
              </a:rPr>
              <a:t>1272r1</a:t>
            </a:r>
            <a:r>
              <a:rPr lang="en-GB" sz="1050" dirty="0">
                <a:solidFill>
                  <a:schemeClr val="tx1"/>
                </a:solidFill>
              </a:rPr>
              <a:t>, </a:t>
            </a:r>
            <a:r>
              <a:rPr lang="en-GB" sz="1050" u="sng" dirty="0">
                <a:solidFill>
                  <a:schemeClr val="tx1"/>
                </a:solidFill>
                <a:hlinkClick r:id="rId5">
                  <a:extLst>
                    <a:ext uri="{A12FA001-AC4F-418D-AE19-62706E023703}">
                      <ahyp:hlinkClr xmlns:ahyp="http://schemas.microsoft.com/office/drawing/2018/hyperlinkcolor" val="tx"/>
                    </a:ext>
                  </a:extLst>
                </a:hlinkClick>
              </a:rPr>
              <a:t>1261r1</a:t>
            </a:r>
            <a:r>
              <a:rPr lang="en-GB" sz="1050" dirty="0">
                <a:solidFill>
                  <a:schemeClr val="tx1"/>
                </a:solidFill>
              </a:rPr>
              <a:t>, </a:t>
            </a:r>
            <a:r>
              <a:rPr lang="en-GB" sz="1050" u="sng" dirty="0">
                <a:solidFill>
                  <a:schemeClr val="tx1"/>
                </a:solidFill>
                <a:hlinkClick r:id="rId6">
                  <a:extLst>
                    <a:ext uri="{A12FA001-AC4F-418D-AE19-62706E023703}">
                      <ahyp:hlinkClr xmlns:ahyp="http://schemas.microsoft.com/office/drawing/2018/hyperlinkcolor" val="tx"/>
                    </a:ext>
                  </a:extLst>
                </a:hlinkClick>
              </a:rPr>
              <a:t>1291r12</a:t>
            </a:r>
            <a:r>
              <a:rPr lang="en-GB" sz="1050" dirty="0">
                <a:solidFill>
                  <a:schemeClr val="tx1"/>
                </a:solidFill>
              </a:rPr>
              <a:t>, </a:t>
            </a:r>
            <a:r>
              <a:rPr lang="en-GB" sz="1050" u="sng" dirty="0">
                <a:solidFill>
                  <a:schemeClr val="tx1"/>
                </a:solidFill>
                <a:hlinkClick r:id="rId7">
                  <a:extLst>
                    <a:ext uri="{A12FA001-AC4F-418D-AE19-62706E023703}">
                      <ahyp:hlinkClr xmlns:ahyp="http://schemas.microsoft.com/office/drawing/2018/hyperlinkcolor" val="tx"/>
                    </a:ext>
                  </a:extLst>
                </a:hlinkClick>
              </a:rPr>
              <a:t>1271r7</a:t>
            </a:r>
            <a:r>
              <a:rPr lang="en-GB" sz="1050" dirty="0">
                <a:solidFill>
                  <a:schemeClr val="tx1"/>
                </a:solidFill>
              </a:rPr>
              <a:t>, </a:t>
            </a:r>
            <a:r>
              <a:rPr lang="en-GB" sz="1050" u="sng" dirty="0">
                <a:solidFill>
                  <a:schemeClr val="tx1"/>
                </a:solidFill>
                <a:hlinkClick r:id="rId8">
                  <a:extLst>
                    <a:ext uri="{A12FA001-AC4F-418D-AE19-62706E023703}">
                      <ahyp:hlinkClr xmlns:ahyp="http://schemas.microsoft.com/office/drawing/2018/hyperlinkcolor" val="tx"/>
                    </a:ext>
                  </a:extLst>
                </a:hlinkClick>
              </a:rPr>
              <a:t>1275r4</a:t>
            </a:r>
            <a:r>
              <a:rPr lang="en-GB" sz="1050" dirty="0">
                <a:solidFill>
                  <a:schemeClr val="tx1"/>
                </a:solidFill>
              </a:rPr>
              <a:t>, </a:t>
            </a:r>
            <a:r>
              <a:rPr lang="en-GB" sz="1050" u="sng" dirty="0">
                <a:solidFill>
                  <a:schemeClr val="tx1"/>
                </a:solidFill>
                <a:hlinkClick r:id="rId9">
                  <a:extLst>
                    <a:ext uri="{A12FA001-AC4F-418D-AE19-62706E023703}">
                      <ahyp:hlinkClr xmlns:ahyp="http://schemas.microsoft.com/office/drawing/2018/hyperlinkcolor" val="tx"/>
                    </a:ext>
                  </a:extLst>
                </a:hlinkClick>
              </a:rPr>
              <a:t>1270r4</a:t>
            </a:r>
            <a:r>
              <a:rPr lang="en-GB" sz="1050" dirty="0">
                <a:solidFill>
                  <a:schemeClr val="tx1"/>
                </a:solidFill>
              </a:rPr>
              <a:t>, </a:t>
            </a:r>
            <a:r>
              <a:rPr lang="en-GB" sz="1050" u="sng" dirty="0">
                <a:solidFill>
                  <a:schemeClr val="tx1"/>
                </a:solidFill>
                <a:hlinkClick r:id="rId10">
                  <a:extLst>
                    <a:ext uri="{A12FA001-AC4F-418D-AE19-62706E023703}">
                      <ahyp:hlinkClr xmlns:ahyp="http://schemas.microsoft.com/office/drawing/2018/hyperlinkcolor" val="tx"/>
                    </a:ext>
                  </a:extLst>
                </a:hlinkClick>
              </a:rPr>
              <a:t>1300r8</a:t>
            </a:r>
            <a:r>
              <a:rPr lang="en-GB" sz="1050" dirty="0">
                <a:solidFill>
                  <a:schemeClr val="tx1"/>
                </a:solidFill>
              </a:rPr>
              <a:t>, </a:t>
            </a:r>
            <a:r>
              <a:rPr lang="en-GB" sz="1050" u="sng" dirty="0">
                <a:solidFill>
                  <a:schemeClr val="tx1"/>
                </a:solidFill>
                <a:hlinkClick r:id="rId11">
                  <a:extLst>
                    <a:ext uri="{A12FA001-AC4F-418D-AE19-62706E023703}">
                      <ahyp:hlinkClr xmlns:ahyp="http://schemas.microsoft.com/office/drawing/2018/hyperlinkcolor" val="tx"/>
                    </a:ext>
                  </a:extLst>
                </a:hlinkClick>
              </a:rPr>
              <a:t>1299r6</a:t>
            </a:r>
            <a:r>
              <a:rPr lang="en-GB" sz="1050" dirty="0">
                <a:solidFill>
                  <a:schemeClr val="tx1"/>
                </a:solidFill>
              </a:rPr>
              <a:t>, </a:t>
            </a:r>
            <a:r>
              <a:rPr lang="en-GB" sz="1050" u="sng" dirty="0">
                <a:solidFill>
                  <a:schemeClr val="tx1"/>
                </a:solidFill>
                <a:hlinkClick r:id="rId12">
                  <a:extLst>
                    <a:ext uri="{A12FA001-AC4F-418D-AE19-62706E023703}">
                      <ahyp:hlinkClr xmlns:ahyp="http://schemas.microsoft.com/office/drawing/2018/hyperlinkcolor" val="tx"/>
                    </a:ext>
                  </a:extLst>
                </a:hlinkClick>
              </a:rPr>
              <a:t>1359r4</a:t>
            </a:r>
            <a:r>
              <a:rPr lang="en-GB" sz="1050" dirty="0">
                <a:solidFill>
                  <a:schemeClr val="tx1"/>
                </a:solidFill>
              </a:rPr>
              <a:t>, </a:t>
            </a:r>
            <a:r>
              <a:rPr lang="en-GB" sz="1050" u="sng" dirty="0">
                <a:solidFill>
                  <a:schemeClr val="tx1"/>
                </a:solidFill>
                <a:hlinkClick r:id="rId13">
                  <a:extLst>
                    <a:ext uri="{A12FA001-AC4F-418D-AE19-62706E023703}">
                      <ahyp:hlinkClr xmlns:ahyp="http://schemas.microsoft.com/office/drawing/2018/hyperlinkcolor" val="tx"/>
                    </a:ext>
                  </a:extLst>
                </a:hlinkClick>
              </a:rPr>
              <a:t>1353r5</a:t>
            </a:r>
            <a:r>
              <a:rPr lang="en-GB" sz="1050" dirty="0">
                <a:solidFill>
                  <a:schemeClr val="tx1"/>
                </a:solidFill>
              </a:rPr>
              <a:t>, </a:t>
            </a:r>
            <a:r>
              <a:rPr lang="en-GB" sz="1050" u="sng" dirty="0">
                <a:solidFill>
                  <a:schemeClr val="tx1"/>
                </a:solidFill>
                <a:hlinkClick r:id="rId14">
                  <a:extLst>
                    <a:ext uri="{A12FA001-AC4F-418D-AE19-62706E023703}">
                      <ahyp:hlinkClr xmlns:ahyp="http://schemas.microsoft.com/office/drawing/2018/hyperlinkcolor" val="tx"/>
                    </a:ext>
                  </a:extLst>
                </a:hlinkClick>
              </a:rPr>
              <a:t>1309r6</a:t>
            </a:r>
            <a:r>
              <a:rPr lang="en-GB" sz="1050" dirty="0">
                <a:solidFill>
                  <a:schemeClr val="tx1"/>
                </a:solidFill>
              </a:rPr>
              <a:t>, </a:t>
            </a:r>
            <a:r>
              <a:rPr lang="en-GB" sz="1050" u="sng" dirty="0">
                <a:solidFill>
                  <a:schemeClr val="tx1"/>
                </a:solidFill>
                <a:hlinkClick r:id="rId15">
                  <a:extLst>
                    <a:ext uri="{A12FA001-AC4F-418D-AE19-62706E023703}">
                      <ahyp:hlinkClr xmlns:ahyp="http://schemas.microsoft.com/office/drawing/2018/hyperlinkcolor" val="tx"/>
                    </a:ext>
                  </a:extLst>
                </a:hlinkClick>
              </a:rPr>
              <a:t>1281r4</a:t>
            </a:r>
            <a:r>
              <a:rPr lang="en-GB" sz="1050" dirty="0">
                <a:solidFill>
                  <a:schemeClr val="tx1"/>
                </a:solidFill>
              </a:rPr>
              <a:t>, </a:t>
            </a:r>
            <a:r>
              <a:rPr lang="en-GB" sz="1050" u="sng" dirty="0">
                <a:solidFill>
                  <a:schemeClr val="tx1"/>
                </a:solidFill>
                <a:hlinkClick r:id="rId16">
                  <a:extLst>
                    <a:ext uri="{A12FA001-AC4F-418D-AE19-62706E023703}">
                      <ahyp:hlinkClr xmlns:ahyp="http://schemas.microsoft.com/office/drawing/2018/hyperlinkcolor" val="tx"/>
                    </a:ext>
                  </a:extLst>
                </a:hlinkClick>
              </a:rPr>
              <a:t>1336r5</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17">
                  <a:extLst>
                    <a:ext uri="{A12FA001-AC4F-418D-AE19-62706E023703}">
                      <ahyp:hlinkClr xmlns:ahyp="http://schemas.microsoft.com/office/drawing/2018/hyperlinkcolor" val="tx"/>
                    </a:ext>
                  </a:extLst>
                </a:hlinkClick>
              </a:rPr>
              <a:t>1292r6</a:t>
            </a:r>
            <a:r>
              <a:rPr lang="en-GB" sz="1050" u="sng" dirty="0">
                <a:solidFill>
                  <a:schemeClr val="tx1"/>
                </a:solidFill>
              </a:rPr>
              <a:t>, </a:t>
            </a:r>
            <a:r>
              <a:rPr lang="en-US" sz="1050" dirty="0">
                <a:solidFill>
                  <a:schemeClr val="tx1"/>
                </a:solidFill>
                <a:hlinkClick r:id="rId18">
                  <a:extLst>
                    <a:ext uri="{A12FA001-AC4F-418D-AE19-62706E023703}">
                      <ahyp:hlinkClr xmlns:ahyp="http://schemas.microsoft.com/office/drawing/2018/hyperlinkcolor" val="tx"/>
                    </a:ext>
                  </a:extLst>
                </a:hlinkClick>
              </a:rPr>
              <a:t>1395r14</a:t>
            </a:r>
            <a:r>
              <a:rPr lang="en-GB" sz="1050" dirty="0">
                <a:solidFill>
                  <a:schemeClr val="tx1"/>
                </a:solidFill>
              </a:rPr>
              <a:t>,</a:t>
            </a:r>
            <a:r>
              <a:rPr lang="en-US" sz="1050" dirty="0">
                <a:solidFill>
                  <a:schemeClr val="tx1"/>
                </a:solidFill>
              </a:rPr>
              <a:t> </a:t>
            </a:r>
            <a:r>
              <a:rPr lang="en-US" sz="1050" dirty="0">
                <a:solidFill>
                  <a:schemeClr val="tx1"/>
                </a:solidFill>
                <a:hlinkClick r:id="rId19">
                  <a:extLst>
                    <a:ext uri="{A12FA001-AC4F-418D-AE19-62706E023703}">
                      <ahyp:hlinkClr xmlns:ahyp="http://schemas.microsoft.com/office/drawing/2018/hyperlinkcolor" val="tx"/>
                    </a:ext>
                  </a:extLst>
                </a:hlinkClick>
              </a:rPr>
              <a:t>1333r2</a:t>
            </a:r>
            <a:r>
              <a:rPr lang="en-GB" sz="1050" dirty="0">
                <a:solidFill>
                  <a:schemeClr val="tx1"/>
                </a:solidFill>
              </a:rPr>
              <a:t>,</a:t>
            </a:r>
            <a:r>
              <a:rPr lang="en-US" sz="1050" dirty="0">
                <a:solidFill>
                  <a:schemeClr val="tx1"/>
                </a:solidFill>
              </a:rPr>
              <a:t> </a:t>
            </a:r>
            <a:r>
              <a:rPr lang="en-US" sz="1050" dirty="0">
                <a:solidFill>
                  <a:schemeClr val="tx1"/>
                </a:solidFill>
                <a:hlinkClick r:id="rId20">
                  <a:extLst>
                    <a:ext uri="{A12FA001-AC4F-418D-AE19-62706E023703}">
                      <ahyp:hlinkClr xmlns:ahyp="http://schemas.microsoft.com/office/drawing/2018/hyperlinkcolor" val="tx"/>
                    </a:ext>
                  </a:extLst>
                </a:hlinkClick>
              </a:rPr>
              <a:t>1409r3</a:t>
            </a:r>
            <a:r>
              <a:rPr lang="en-GB" sz="1050" dirty="0">
                <a:solidFill>
                  <a:schemeClr val="tx1"/>
                </a:solidFill>
              </a:rPr>
              <a:t>,</a:t>
            </a:r>
            <a:r>
              <a:rPr lang="en-US" sz="1050" dirty="0">
                <a:solidFill>
                  <a:schemeClr val="tx1"/>
                </a:solidFill>
              </a:rPr>
              <a:t> </a:t>
            </a:r>
            <a:r>
              <a:rPr lang="en-US" sz="1050" dirty="0">
                <a:solidFill>
                  <a:schemeClr val="tx1"/>
                </a:solidFill>
                <a:hlinkClick r:id="rId21">
                  <a:extLst>
                    <a:ext uri="{A12FA001-AC4F-418D-AE19-62706E023703}">
                      <ahyp:hlinkClr xmlns:ahyp="http://schemas.microsoft.com/office/drawing/2018/hyperlinkcolor" val="tx"/>
                    </a:ext>
                  </a:extLst>
                </a:hlinkClick>
              </a:rPr>
              <a:t>1408r2</a:t>
            </a:r>
            <a:r>
              <a:rPr lang="en-GB" sz="1050" dirty="0">
                <a:solidFill>
                  <a:schemeClr val="tx1"/>
                </a:solidFill>
              </a:rPr>
              <a:t>,</a:t>
            </a:r>
            <a:r>
              <a:rPr lang="en-US" sz="1050" dirty="0">
                <a:solidFill>
                  <a:schemeClr val="tx1"/>
                </a:solidFill>
              </a:rPr>
              <a:t> </a:t>
            </a:r>
            <a:r>
              <a:rPr lang="en-US" sz="1050" dirty="0">
                <a:solidFill>
                  <a:schemeClr val="tx1"/>
                </a:solidFill>
                <a:hlinkClick r:id="rId22">
                  <a:extLst>
                    <a:ext uri="{A12FA001-AC4F-418D-AE19-62706E023703}">
                      <ahyp:hlinkClr xmlns:ahyp="http://schemas.microsoft.com/office/drawing/2018/hyperlinkcolor" val="tx"/>
                    </a:ext>
                  </a:extLst>
                </a:hlinkClick>
              </a:rPr>
              <a:t>1440r7</a:t>
            </a:r>
            <a:r>
              <a:rPr lang="en-GB" sz="1050" dirty="0">
                <a:solidFill>
                  <a:schemeClr val="tx1"/>
                </a:solidFill>
              </a:rPr>
              <a:t>, </a:t>
            </a:r>
            <a:r>
              <a:rPr lang="en-US" sz="1050" dirty="0">
                <a:solidFill>
                  <a:schemeClr val="tx1"/>
                </a:solidFill>
                <a:hlinkClick r:id="rId23">
                  <a:extLst>
                    <a:ext uri="{A12FA001-AC4F-418D-AE19-62706E023703}">
                      <ahyp:hlinkClr xmlns:ahyp="http://schemas.microsoft.com/office/drawing/2018/hyperlinkcolor" val="tx"/>
                    </a:ext>
                  </a:extLst>
                </a:hlinkClick>
              </a:rPr>
              <a:t>1445r6</a:t>
            </a:r>
            <a:r>
              <a:rPr lang="en-GB" sz="1050" dirty="0">
                <a:solidFill>
                  <a:schemeClr val="tx1"/>
                </a:solidFill>
              </a:rPr>
              <a:t>,</a:t>
            </a:r>
            <a:r>
              <a:rPr lang="en-US" sz="1050" dirty="0">
                <a:solidFill>
                  <a:schemeClr val="tx1"/>
                </a:solidFill>
              </a:rPr>
              <a:t> </a:t>
            </a:r>
            <a:r>
              <a:rPr lang="en-US" sz="1050" dirty="0">
                <a:solidFill>
                  <a:schemeClr val="tx1"/>
                </a:solidFill>
                <a:hlinkClick r:id="rId24">
                  <a:extLst>
                    <a:ext uri="{A12FA001-AC4F-418D-AE19-62706E023703}">
                      <ahyp:hlinkClr xmlns:ahyp="http://schemas.microsoft.com/office/drawing/2018/hyperlinkcolor" val="tx"/>
                    </a:ext>
                  </a:extLst>
                </a:hlinkClick>
              </a:rPr>
              <a:t>1411r4</a:t>
            </a:r>
            <a:r>
              <a:rPr lang="en-GB" sz="1050" dirty="0">
                <a:solidFill>
                  <a:schemeClr val="tx1"/>
                </a:solidFill>
              </a:rPr>
              <a:t>,</a:t>
            </a:r>
            <a:r>
              <a:rPr lang="en-US" sz="1050" dirty="0">
                <a:solidFill>
                  <a:schemeClr val="tx1"/>
                </a:solidFill>
              </a:rPr>
              <a:t> </a:t>
            </a:r>
            <a:r>
              <a:rPr lang="en-US" sz="1050" dirty="0">
                <a:solidFill>
                  <a:schemeClr val="tx1"/>
                </a:solidFill>
                <a:hlinkClick r:id="rId25">
                  <a:extLst>
                    <a:ext uri="{A12FA001-AC4F-418D-AE19-62706E023703}">
                      <ahyp:hlinkClr xmlns:ahyp="http://schemas.microsoft.com/office/drawing/2018/hyperlinkcolor" val="tx"/>
                    </a:ext>
                  </a:extLst>
                </a:hlinkClick>
              </a:rPr>
              <a:t>1431r6</a:t>
            </a:r>
            <a:r>
              <a:rPr lang="en-GB" sz="1050" dirty="0">
                <a:solidFill>
                  <a:schemeClr val="tx1"/>
                </a:solidFill>
              </a:rPr>
              <a:t>,</a:t>
            </a:r>
            <a:r>
              <a:rPr lang="en-US" sz="1050" dirty="0">
                <a:solidFill>
                  <a:schemeClr val="tx1"/>
                </a:solidFill>
              </a:rPr>
              <a:t> </a:t>
            </a:r>
            <a:r>
              <a:rPr lang="en-US" sz="1050" dirty="0">
                <a:solidFill>
                  <a:schemeClr val="tx1"/>
                </a:solidFill>
                <a:hlinkClick r:id="rId26">
                  <a:extLst>
                    <a:ext uri="{A12FA001-AC4F-418D-AE19-62706E023703}">
                      <ahyp:hlinkClr xmlns:ahyp="http://schemas.microsoft.com/office/drawing/2018/hyperlinkcolor" val="tx"/>
                    </a:ext>
                  </a:extLst>
                </a:hlinkClick>
              </a:rPr>
              <a:t>1320r9</a:t>
            </a:r>
            <a:r>
              <a:rPr lang="en-GB" sz="1050" dirty="0">
                <a:solidFill>
                  <a:schemeClr val="tx1"/>
                </a:solidFill>
              </a:rPr>
              <a:t>,</a:t>
            </a:r>
            <a:r>
              <a:rPr lang="en-US" sz="1050" dirty="0">
                <a:solidFill>
                  <a:schemeClr val="tx1"/>
                </a:solidFill>
              </a:rPr>
              <a:t> </a:t>
            </a:r>
            <a:r>
              <a:rPr lang="en-US" sz="1050" dirty="0">
                <a:solidFill>
                  <a:schemeClr val="tx1"/>
                </a:solidFill>
                <a:hlinkClick r:id="rId27">
                  <a:extLst>
                    <a:ext uri="{A12FA001-AC4F-418D-AE19-62706E023703}">
                      <ahyp:hlinkClr xmlns:ahyp="http://schemas.microsoft.com/office/drawing/2018/hyperlinkcolor" val="tx"/>
                    </a:ext>
                  </a:extLst>
                </a:hlinkClick>
              </a:rPr>
              <a:t>1274r9</a:t>
            </a:r>
            <a:r>
              <a:rPr lang="en-GB" sz="1050" dirty="0">
                <a:solidFill>
                  <a:schemeClr val="tx1"/>
                </a:solidFill>
              </a:rPr>
              <a:t>,</a:t>
            </a:r>
            <a:r>
              <a:rPr lang="en-US" sz="1050" dirty="0">
                <a:solidFill>
                  <a:schemeClr val="tx1"/>
                </a:solidFill>
              </a:rPr>
              <a:t> </a:t>
            </a:r>
            <a:r>
              <a:rPr lang="en-US" sz="1050" dirty="0">
                <a:solidFill>
                  <a:schemeClr val="tx1"/>
                </a:solidFill>
                <a:hlinkClick r:id="rId28">
                  <a:extLst>
                    <a:ext uri="{A12FA001-AC4F-418D-AE19-62706E023703}">
                      <ahyp:hlinkClr xmlns:ahyp="http://schemas.microsoft.com/office/drawing/2018/hyperlinkcolor" val="tx"/>
                    </a:ext>
                  </a:extLst>
                </a:hlinkClick>
              </a:rPr>
              <a:t>1332r6</a:t>
            </a:r>
            <a:r>
              <a:rPr lang="en-GB" sz="1050" dirty="0">
                <a:solidFill>
                  <a:schemeClr val="tx1"/>
                </a:solidFill>
              </a:rPr>
              <a:t>,</a:t>
            </a:r>
            <a:r>
              <a:rPr lang="en-US" sz="1050" dirty="0">
                <a:solidFill>
                  <a:schemeClr val="tx1"/>
                </a:solidFill>
              </a:rPr>
              <a:t> </a:t>
            </a:r>
            <a:r>
              <a:rPr lang="en-US" sz="1050" dirty="0">
                <a:solidFill>
                  <a:schemeClr val="tx1"/>
                </a:solidFill>
                <a:hlinkClick r:id="rId29">
                  <a:extLst>
                    <a:ext uri="{A12FA001-AC4F-418D-AE19-62706E023703}">
                      <ahyp:hlinkClr xmlns:ahyp="http://schemas.microsoft.com/office/drawing/2018/hyperlinkcolor" val="tx"/>
                    </a:ext>
                  </a:extLst>
                </a:hlinkClick>
              </a:rPr>
              <a:t>1434r6</a:t>
            </a:r>
            <a:r>
              <a:rPr lang="en-GB" sz="1050" dirty="0">
                <a:solidFill>
                  <a:schemeClr val="tx1"/>
                </a:solidFill>
              </a:rPr>
              <a:t>, </a:t>
            </a:r>
            <a:r>
              <a:rPr lang="en-GB" sz="1050" u="sng" dirty="0">
                <a:solidFill>
                  <a:schemeClr val="tx1"/>
                </a:solidFill>
                <a:hlinkClick r:id="rId30">
                  <a:extLst>
                    <a:ext uri="{A12FA001-AC4F-418D-AE19-62706E023703}">
                      <ahyp:hlinkClr xmlns:ahyp="http://schemas.microsoft.com/office/drawing/2018/hyperlinkcolor" val="tx"/>
                    </a:ext>
                  </a:extLst>
                </a:hlinkClick>
              </a:rPr>
              <a:t>1293r1</a:t>
            </a:r>
            <a:r>
              <a:rPr lang="en-GB" sz="1050" dirty="0">
                <a:solidFill>
                  <a:schemeClr val="tx1"/>
                </a:solidFill>
              </a:rPr>
              <a:t>, </a:t>
            </a:r>
            <a:r>
              <a:rPr lang="en-GB" sz="1050" u="sng" dirty="0">
                <a:solidFill>
                  <a:schemeClr val="tx1"/>
                </a:solidFill>
                <a:hlinkClick r:id="rId31">
                  <a:extLst>
                    <a:ext uri="{A12FA001-AC4F-418D-AE19-62706E023703}">
                      <ahyp:hlinkClr xmlns:ahyp="http://schemas.microsoft.com/office/drawing/2018/hyperlinkcolor" val="tx"/>
                    </a:ext>
                  </a:extLst>
                </a:hlinkClick>
              </a:rPr>
              <a:t>1295r1</a:t>
            </a:r>
            <a:r>
              <a:rPr lang="en-GB" sz="1050" dirty="0">
                <a:solidFill>
                  <a:schemeClr val="tx1"/>
                </a:solidFill>
              </a:rPr>
              <a:t>, </a:t>
            </a:r>
          </a:p>
          <a:p>
            <a:pPr>
              <a:buFont typeface="Arial" panose="020B0604020202020204" pitchFamily="34" charset="0"/>
              <a:buChar char="•"/>
            </a:pPr>
            <a:r>
              <a:rPr lang="en-GB" sz="1050" u="sng" dirty="0">
                <a:solidFill>
                  <a:schemeClr val="tx1"/>
                </a:solidFill>
                <a:hlinkClick r:id="rId32">
                  <a:extLst>
                    <a:ext uri="{A12FA001-AC4F-418D-AE19-62706E023703}">
                      <ahyp:hlinkClr xmlns:ahyp="http://schemas.microsoft.com/office/drawing/2018/hyperlinkcolor" val="tx"/>
                    </a:ext>
                  </a:extLst>
                </a:hlinkClick>
              </a:rPr>
              <a:t>1160r4</a:t>
            </a:r>
            <a:r>
              <a:rPr lang="en-GB" sz="1050" dirty="0">
                <a:solidFill>
                  <a:schemeClr val="tx1"/>
                </a:solidFill>
              </a:rPr>
              <a:t>, </a:t>
            </a:r>
            <a:r>
              <a:rPr lang="en-GB" sz="1050" u="sng" dirty="0">
                <a:solidFill>
                  <a:schemeClr val="tx1"/>
                </a:solidFill>
                <a:hlinkClick r:id="rId33">
                  <a:extLst>
                    <a:ext uri="{A12FA001-AC4F-418D-AE19-62706E023703}">
                      <ahyp:hlinkClr xmlns:ahyp="http://schemas.microsoft.com/office/drawing/2018/hyperlinkcolor" val="tx"/>
                    </a:ext>
                  </a:extLst>
                </a:hlinkClick>
              </a:rPr>
              <a:t>1327r1</a:t>
            </a:r>
            <a:r>
              <a:rPr lang="en-GB" sz="1050" dirty="0">
                <a:solidFill>
                  <a:schemeClr val="tx1"/>
                </a:solidFill>
              </a:rPr>
              <a:t>, </a:t>
            </a:r>
            <a:r>
              <a:rPr lang="en-GB" sz="1050" u="sng" dirty="0">
                <a:solidFill>
                  <a:schemeClr val="tx1"/>
                </a:solidFill>
                <a:hlinkClick r:id="rId34">
                  <a:extLst>
                    <a:ext uri="{A12FA001-AC4F-418D-AE19-62706E023703}">
                      <ahyp:hlinkClr xmlns:ahyp="http://schemas.microsoft.com/office/drawing/2018/hyperlinkcolor" val="tx"/>
                    </a:ext>
                  </a:extLst>
                </a:hlinkClick>
              </a:rPr>
              <a:t>1153r3</a:t>
            </a:r>
            <a:r>
              <a:rPr lang="en-GB" sz="1050" dirty="0">
                <a:solidFill>
                  <a:schemeClr val="tx1"/>
                </a:solidFill>
              </a:rPr>
              <a:t>, </a:t>
            </a:r>
            <a:r>
              <a:rPr lang="en-GB" sz="1050" u="sng" dirty="0">
                <a:solidFill>
                  <a:schemeClr val="tx1"/>
                </a:solidFill>
                <a:hlinkClick r:id="rId35">
                  <a:extLst>
                    <a:ext uri="{A12FA001-AC4F-418D-AE19-62706E023703}">
                      <ahyp:hlinkClr xmlns:ahyp="http://schemas.microsoft.com/office/drawing/2018/hyperlinkcolor" val="tx"/>
                    </a:ext>
                  </a:extLst>
                </a:hlinkClick>
              </a:rPr>
              <a:t>1260r4</a:t>
            </a:r>
            <a:r>
              <a:rPr lang="en-GB" sz="1050" dirty="0">
                <a:solidFill>
                  <a:schemeClr val="tx1"/>
                </a:solidFill>
              </a:rPr>
              <a:t>, </a:t>
            </a:r>
            <a:r>
              <a:rPr lang="en-GB" sz="1050" u="sng" dirty="0">
                <a:solidFill>
                  <a:schemeClr val="tx1"/>
                </a:solidFill>
                <a:hlinkClick r:id="rId36">
                  <a:extLst>
                    <a:ext uri="{A12FA001-AC4F-418D-AE19-62706E023703}">
                      <ahyp:hlinkClr xmlns:ahyp="http://schemas.microsoft.com/office/drawing/2018/hyperlinkcolor" val="tx"/>
                    </a:ext>
                  </a:extLst>
                </a:hlinkClick>
              </a:rPr>
              <a:t>1349r3</a:t>
            </a:r>
            <a:r>
              <a:rPr lang="en-GB" sz="1050" dirty="0">
                <a:solidFill>
                  <a:schemeClr val="tx1"/>
                </a:solidFill>
              </a:rPr>
              <a:t>, </a:t>
            </a:r>
            <a:r>
              <a:rPr lang="en-GB" sz="1050" u="sng" dirty="0">
                <a:solidFill>
                  <a:schemeClr val="tx1"/>
                </a:solidFill>
                <a:hlinkClick r:id="rId37">
                  <a:extLst>
                    <a:ext uri="{A12FA001-AC4F-418D-AE19-62706E023703}">
                      <ahyp:hlinkClr xmlns:ahyp="http://schemas.microsoft.com/office/drawing/2018/hyperlinkcolor" val="tx"/>
                    </a:ext>
                  </a:extLst>
                </a:hlinkClick>
              </a:rPr>
              <a:t>1231r3</a:t>
            </a:r>
            <a:r>
              <a:rPr lang="en-GB" sz="1050" dirty="0">
                <a:solidFill>
                  <a:schemeClr val="tx1"/>
                </a:solidFill>
              </a:rPr>
              <a:t>, </a:t>
            </a:r>
            <a:r>
              <a:rPr lang="en-GB" sz="1050" u="sng" dirty="0">
                <a:solidFill>
                  <a:schemeClr val="tx1"/>
                </a:solidFill>
                <a:hlinkClick r:id="rId38">
                  <a:extLst>
                    <a:ext uri="{A12FA001-AC4F-418D-AE19-62706E023703}">
                      <ahyp:hlinkClr xmlns:ahyp="http://schemas.microsoft.com/office/drawing/2018/hyperlinkcolor" val="tx"/>
                    </a:ext>
                  </a:extLst>
                </a:hlinkClick>
              </a:rPr>
              <a:t>1252r2</a:t>
            </a:r>
            <a:r>
              <a:rPr lang="en-GB" sz="1050" dirty="0">
                <a:solidFill>
                  <a:schemeClr val="tx1"/>
                </a:solidFill>
              </a:rPr>
              <a:t>, </a:t>
            </a:r>
            <a:r>
              <a:rPr lang="en-GB" sz="1050" u="sng" dirty="0">
                <a:solidFill>
                  <a:schemeClr val="tx1"/>
                </a:solidFill>
                <a:hlinkClick r:id="rId39">
                  <a:extLst>
                    <a:ext uri="{A12FA001-AC4F-418D-AE19-62706E023703}">
                      <ahyp:hlinkClr xmlns:ahyp="http://schemas.microsoft.com/office/drawing/2018/hyperlinkcolor" val="tx"/>
                    </a:ext>
                  </a:extLst>
                </a:hlinkClick>
              </a:rPr>
              <a:t>1253r6</a:t>
            </a:r>
            <a:r>
              <a:rPr lang="en-GB" sz="1050" dirty="0">
                <a:solidFill>
                  <a:schemeClr val="tx1"/>
                </a:solidFill>
              </a:rPr>
              <a:t>, </a:t>
            </a:r>
            <a:r>
              <a:rPr lang="en-GB" sz="1050" u="sng" dirty="0">
                <a:solidFill>
                  <a:schemeClr val="tx1"/>
                </a:solidFill>
                <a:hlinkClick r:id="rId40">
                  <a:extLst>
                    <a:ext uri="{A12FA001-AC4F-418D-AE19-62706E023703}">
                      <ahyp:hlinkClr xmlns:ahyp="http://schemas.microsoft.com/office/drawing/2018/hyperlinkcolor" val="tx"/>
                    </a:ext>
                  </a:extLst>
                </a:hlinkClick>
              </a:rPr>
              <a:t>1254r6</a:t>
            </a:r>
            <a:r>
              <a:rPr lang="en-GB" sz="1050" dirty="0">
                <a:solidFill>
                  <a:schemeClr val="tx1"/>
                </a:solidFill>
              </a:rPr>
              <a:t>, </a:t>
            </a:r>
            <a:r>
              <a:rPr lang="en-GB" sz="1050" u="sng" dirty="0">
                <a:solidFill>
                  <a:schemeClr val="tx1"/>
                </a:solidFill>
                <a:hlinkClick r:id="rId41">
                  <a:extLst>
                    <a:ext uri="{A12FA001-AC4F-418D-AE19-62706E023703}">
                      <ahyp:hlinkClr xmlns:ahyp="http://schemas.microsoft.com/office/drawing/2018/hyperlinkcolor" val="tx"/>
                    </a:ext>
                  </a:extLst>
                </a:hlinkClick>
              </a:rPr>
              <a:t>1229r3</a:t>
            </a:r>
            <a:r>
              <a:rPr lang="en-GB" sz="1050" dirty="0">
                <a:solidFill>
                  <a:schemeClr val="tx1"/>
                </a:solidFill>
              </a:rPr>
              <a:t>, </a:t>
            </a:r>
            <a:r>
              <a:rPr lang="en-GB" sz="1050" u="sng" dirty="0">
                <a:solidFill>
                  <a:schemeClr val="tx1"/>
                </a:solidFill>
                <a:hlinkClick r:id="rId42">
                  <a:extLst>
                    <a:ext uri="{A12FA001-AC4F-418D-AE19-62706E023703}">
                      <ahyp:hlinkClr xmlns:ahyp="http://schemas.microsoft.com/office/drawing/2018/hyperlinkcolor" val="tx"/>
                    </a:ext>
                  </a:extLst>
                </a:hlinkClick>
              </a:rPr>
              <a:t>1294r4</a:t>
            </a:r>
            <a:r>
              <a:rPr lang="en-GB" sz="1050" dirty="0">
                <a:solidFill>
                  <a:schemeClr val="tx1"/>
                </a:solidFill>
              </a:rPr>
              <a:t>, </a:t>
            </a:r>
            <a:r>
              <a:rPr lang="en-GB" sz="1050" u="sng" dirty="0">
                <a:solidFill>
                  <a:schemeClr val="tx1"/>
                </a:solidFill>
                <a:hlinkClick r:id="rId43">
                  <a:extLst>
                    <a:ext uri="{A12FA001-AC4F-418D-AE19-62706E023703}">
                      <ahyp:hlinkClr xmlns:ahyp="http://schemas.microsoft.com/office/drawing/2018/hyperlinkcolor" val="tx"/>
                    </a:ext>
                  </a:extLst>
                </a:hlinkClick>
              </a:rPr>
              <a:t>1329r2</a:t>
            </a:r>
            <a:r>
              <a:rPr lang="en-GB" sz="1050" dirty="0">
                <a:solidFill>
                  <a:schemeClr val="tx1"/>
                </a:solidFill>
              </a:rPr>
              <a:t>, </a:t>
            </a:r>
            <a:r>
              <a:rPr lang="en-GB" sz="1050" u="sng" dirty="0">
                <a:solidFill>
                  <a:schemeClr val="tx1"/>
                </a:solidFill>
                <a:hlinkClick r:id="rId44">
                  <a:extLst>
                    <a:ext uri="{A12FA001-AC4F-418D-AE19-62706E023703}">
                      <ahyp:hlinkClr xmlns:ahyp="http://schemas.microsoft.com/office/drawing/2018/hyperlinkcolor" val="tx"/>
                    </a:ext>
                  </a:extLst>
                </a:hlinkClick>
              </a:rPr>
              <a:t>1290r3</a:t>
            </a:r>
            <a:r>
              <a:rPr lang="en-GB" sz="1050" dirty="0">
                <a:solidFill>
                  <a:schemeClr val="tx1"/>
                </a:solidFill>
              </a:rPr>
              <a:t>, </a:t>
            </a:r>
            <a:r>
              <a:rPr lang="en-GB" sz="1050" u="sng" dirty="0">
                <a:solidFill>
                  <a:schemeClr val="tx1"/>
                </a:solidFill>
                <a:hlinkClick r:id="rId45">
                  <a:extLst>
                    <a:ext uri="{A12FA001-AC4F-418D-AE19-62706E023703}">
                      <ahyp:hlinkClr xmlns:ahyp="http://schemas.microsoft.com/office/drawing/2018/hyperlinkcolor" val="tx"/>
                    </a:ext>
                  </a:extLst>
                </a:hlinkClick>
              </a:rPr>
              <a:t>1276r7</a:t>
            </a:r>
            <a:r>
              <a:rPr lang="en-GB" sz="1050" dirty="0">
                <a:solidFill>
                  <a:schemeClr val="tx1"/>
                </a:solidFill>
              </a:rPr>
              <a:t>, </a:t>
            </a:r>
            <a:r>
              <a:rPr lang="en-GB" sz="1050" u="sng" dirty="0">
                <a:solidFill>
                  <a:schemeClr val="tx1"/>
                </a:solidFill>
                <a:hlinkClick r:id="rId46">
                  <a:extLst>
                    <a:ext uri="{A12FA001-AC4F-418D-AE19-62706E023703}">
                      <ahyp:hlinkClr xmlns:ahyp="http://schemas.microsoft.com/office/drawing/2018/hyperlinkcolor" val="tx"/>
                    </a:ext>
                  </a:extLst>
                </a:hlinkClick>
              </a:rPr>
              <a:t>1371r4</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47">
                  <a:extLst>
                    <a:ext uri="{A12FA001-AC4F-418D-AE19-62706E023703}">
                      <ahyp:hlinkClr xmlns:ahyp="http://schemas.microsoft.com/office/drawing/2018/hyperlinkcolor" val="tx"/>
                    </a:ext>
                  </a:extLst>
                </a:hlinkClick>
              </a:rPr>
              <a:t>1338r6</a:t>
            </a:r>
            <a:r>
              <a:rPr lang="en-GB" sz="1050" dirty="0">
                <a:solidFill>
                  <a:schemeClr val="tx1"/>
                </a:solidFill>
              </a:rPr>
              <a:t>, </a:t>
            </a:r>
            <a:r>
              <a:rPr lang="en-GB" sz="1050" u="sng" dirty="0">
                <a:solidFill>
                  <a:schemeClr val="tx1"/>
                </a:solidFill>
                <a:hlinkClick r:id="rId48">
                  <a:extLst>
                    <a:ext uri="{A12FA001-AC4F-418D-AE19-62706E023703}">
                      <ahyp:hlinkClr xmlns:ahyp="http://schemas.microsoft.com/office/drawing/2018/hyperlinkcolor" val="tx"/>
                    </a:ext>
                  </a:extLst>
                </a:hlinkClick>
              </a:rPr>
              <a:t>1339r5</a:t>
            </a:r>
            <a:r>
              <a:rPr lang="en-GB" sz="1050" dirty="0">
                <a:solidFill>
                  <a:schemeClr val="tx1"/>
                </a:solidFill>
              </a:rPr>
              <a:t>, </a:t>
            </a:r>
            <a:r>
              <a:rPr lang="en-GB" sz="1050" u="sng" dirty="0">
                <a:solidFill>
                  <a:schemeClr val="tx1"/>
                </a:solidFill>
                <a:hlinkClick r:id="rId49">
                  <a:extLst>
                    <a:ext uri="{A12FA001-AC4F-418D-AE19-62706E023703}">
                      <ahyp:hlinkClr xmlns:ahyp="http://schemas.microsoft.com/office/drawing/2018/hyperlinkcolor" val="tx"/>
                    </a:ext>
                  </a:extLst>
                </a:hlinkClick>
              </a:rPr>
              <a:t>1337r3</a:t>
            </a:r>
            <a:r>
              <a:rPr lang="en-GB" sz="1050" dirty="0">
                <a:solidFill>
                  <a:schemeClr val="tx1"/>
                </a:solidFill>
              </a:rPr>
              <a:t>, </a:t>
            </a:r>
            <a:r>
              <a:rPr lang="en-GB" sz="1050" u="sng" dirty="0">
                <a:solidFill>
                  <a:schemeClr val="tx1"/>
                </a:solidFill>
                <a:hlinkClick r:id="rId50">
                  <a:extLst>
                    <a:ext uri="{A12FA001-AC4F-418D-AE19-62706E023703}">
                      <ahyp:hlinkClr xmlns:ahyp="http://schemas.microsoft.com/office/drawing/2018/hyperlinkcolor" val="tx"/>
                    </a:ext>
                  </a:extLst>
                </a:hlinkClick>
              </a:rPr>
              <a:t>1340r2</a:t>
            </a:r>
            <a:r>
              <a:rPr lang="en-GB" sz="1050" dirty="0">
                <a:solidFill>
                  <a:schemeClr val="tx1"/>
                </a:solidFill>
              </a:rPr>
              <a:t>, </a:t>
            </a:r>
            <a:r>
              <a:rPr lang="en-GB" sz="1050" u="sng" dirty="0">
                <a:solidFill>
                  <a:schemeClr val="tx1"/>
                </a:solidFill>
                <a:hlinkClick r:id="rId51">
                  <a:extLst>
                    <a:ext uri="{A12FA001-AC4F-418D-AE19-62706E023703}">
                      <ahyp:hlinkClr xmlns:ahyp="http://schemas.microsoft.com/office/drawing/2018/hyperlinkcolor" val="tx"/>
                    </a:ext>
                  </a:extLst>
                </a:hlinkClick>
              </a:rPr>
              <a:t>1315r6</a:t>
            </a:r>
            <a:r>
              <a:rPr lang="en-GB" sz="1050" dirty="0">
                <a:solidFill>
                  <a:schemeClr val="tx1"/>
                </a:solidFill>
              </a:rPr>
              <a:t>, </a:t>
            </a:r>
            <a:r>
              <a:rPr lang="en-GB" sz="1050" u="sng" dirty="0">
                <a:solidFill>
                  <a:schemeClr val="tx1"/>
                </a:solidFill>
                <a:hlinkClick r:id="rId52">
                  <a:extLst>
                    <a:ext uri="{A12FA001-AC4F-418D-AE19-62706E023703}">
                      <ahyp:hlinkClr xmlns:ahyp="http://schemas.microsoft.com/office/drawing/2018/hyperlinkcolor" val="tx"/>
                    </a:ext>
                  </a:extLst>
                </a:hlinkClick>
              </a:rPr>
              <a:t>1351r5</a:t>
            </a:r>
            <a:r>
              <a:rPr lang="en-GB" sz="1050" dirty="0">
                <a:solidFill>
                  <a:schemeClr val="tx1"/>
                </a:solidFill>
              </a:rPr>
              <a:t>, </a:t>
            </a:r>
            <a:r>
              <a:rPr lang="en-GB" sz="1050" u="sng" dirty="0">
                <a:solidFill>
                  <a:schemeClr val="tx1"/>
                </a:solidFill>
                <a:hlinkClick r:id="rId53">
                  <a:extLst>
                    <a:ext uri="{A12FA001-AC4F-418D-AE19-62706E023703}">
                      <ahyp:hlinkClr xmlns:ahyp="http://schemas.microsoft.com/office/drawing/2018/hyperlinkcolor" val="tx"/>
                    </a:ext>
                  </a:extLst>
                </a:hlinkClick>
              </a:rPr>
              <a:t>1319r3</a:t>
            </a:r>
            <a:r>
              <a:rPr lang="en-GB" sz="1050" dirty="0">
                <a:solidFill>
                  <a:schemeClr val="tx1"/>
                </a:solidFill>
              </a:rPr>
              <a:t>, </a:t>
            </a:r>
            <a:r>
              <a:rPr lang="en-GB" sz="1050" u="sng" dirty="0">
                <a:solidFill>
                  <a:schemeClr val="tx1"/>
                </a:solidFill>
                <a:hlinkClick r:id="rId54">
                  <a:extLst>
                    <a:ext uri="{A12FA001-AC4F-418D-AE19-62706E023703}">
                      <ahyp:hlinkClr xmlns:ahyp="http://schemas.microsoft.com/office/drawing/2018/hyperlinkcolor" val="tx"/>
                    </a:ext>
                  </a:extLst>
                </a:hlinkClick>
              </a:rPr>
              <a:t>1403r4</a:t>
            </a:r>
            <a:r>
              <a:rPr lang="en-GB" sz="1050" dirty="0">
                <a:solidFill>
                  <a:schemeClr val="tx1"/>
                </a:solidFill>
              </a:rPr>
              <a:t>, </a:t>
            </a:r>
            <a:r>
              <a:rPr lang="en-GB" sz="1050" u="sng" dirty="0">
                <a:solidFill>
                  <a:schemeClr val="tx1"/>
                </a:solidFill>
                <a:hlinkClick r:id="rId55">
                  <a:extLst>
                    <a:ext uri="{A12FA001-AC4F-418D-AE19-62706E023703}">
                      <ahyp:hlinkClr xmlns:ahyp="http://schemas.microsoft.com/office/drawing/2018/hyperlinkcolor" val="tx"/>
                    </a:ext>
                  </a:extLst>
                </a:hlinkClick>
              </a:rPr>
              <a:t>1404r2</a:t>
            </a:r>
            <a:r>
              <a:rPr lang="en-GB" sz="1050" dirty="0">
                <a:solidFill>
                  <a:schemeClr val="tx1"/>
                </a:solidFill>
              </a:rPr>
              <a:t>, </a:t>
            </a:r>
            <a:r>
              <a:rPr lang="en-GB" sz="1050" u="sng" dirty="0">
                <a:solidFill>
                  <a:schemeClr val="tx1"/>
                </a:solidFill>
                <a:hlinkClick r:id="rId56">
                  <a:extLst>
                    <a:ext uri="{A12FA001-AC4F-418D-AE19-62706E023703}">
                      <ahyp:hlinkClr xmlns:ahyp="http://schemas.microsoft.com/office/drawing/2018/hyperlinkcolor" val="tx"/>
                    </a:ext>
                  </a:extLst>
                </a:hlinkClick>
              </a:rPr>
              <a:t>1447r6</a:t>
            </a:r>
            <a:r>
              <a:rPr lang="en-GB" sz="1050" u="sng" dirty="0">
                <a:solidFill>
                  <a:schemeClr val="tx1"/>
                </a:solidFill>
              </a:rPr>
              <a:t>, </a:t>
            </a:r>
            <a:r>
              <a:rPr lang="en-US" sz="1050" dirty="0">
                <a:solidFill>
                  <a:schemeClr val="tx1"/>
                </a:solidFill>
                <a:hlinkClick r:id="rId57">
                  <a:extLst>
                    <a:ext uri="{A12FA001-AC4F-418D-AE19-62706E023703}">
                      <ahyp:hlinkClr xmlns:ahyp="http://schemas.microsoft.com/office/drawing/2018/hyperlinkcolor" val="tx"/>
                    </a:ext>
                  </a:extLst>
                </a:hlinkClick>
              </a:rPr>
              <a:t>1448r7</a:t>
            </a:r>
            <a:r>
              <a:rPr lang="en-US" sz="1050" dirty="0">
                <a:solidFill>
                  <a:schemeClr val="tx1"/>
                </a:solidFill>
              </a:rPr>
              <a:t>, </a:t>
            </a:r>
            <a:r>
              <a:rPr lang="en-US" sz="1050" dirty="0">
                <a:solidFill>
                  <a:schemeClr val="tx1"/>
                </a:solidFill>
                <a:hlinkClick r:id="rId58">
                  <a:extLst>
                    <a:ext uri="{A12FA001-AC4F-418D-AE19-62706E023703}">
                      <ahyp:hlinkClr xmlns:ahyp="http://schemas.microsoft.com/office/drawing/2018/hyperlinkcolor" val="tx"/>
                    </a:ext>
                  </a:extLst>
                </a:hlinkClick>
              </a:rPr>
              <a:t>1452r3</a:t>
            </a:r>
            <a:r>
              <a:rPr lang="en-US" sz="1050" dirty="0">
                <a:solidFill>
                  <a:schemeClr val="tx1"/>
                </a:solidFill>
              </a:rPr>
              <a:t>, </a:t>
            </a:r>
            <a:r>
              <a:rPr lang="en-US" sz="1050" dirty="0">
                <a:solidFill>
                  <a:schemeClr val="tx1"/>
                </a:solidFill>
                <a:hlinkClick r:id="rId59">
                  <a:extLst>
                    <a:ext uri="{A12FA001-AC4F-418D-AE19-62706E023703}">
                      <ahyp:hlinkClr xmlns:ahyp="http://schemas.microsoft.com/office/drawing/2018/hyperlinkcolor" val="tx"/>
                    </a:ext>
                  </a:extLst>
                </a:hlinkClick>
              </a:rPr>
              <a:t>1307r4</a:t>
            </a:r>
            <a:r>
              <a:rPr lang="en-US" sz="1050" dirty="0">
                <a:solidFill>
                  <a:schemeClr val="tx1"/>
                </a:solidFill>
              </a:rPr>
              <a:t>, </a:t>
            </a:r>
            <a:r>
              <a:rPr lang="en-US" sz="1050" dirty="0">
                <a:solidFill>
                  <a:schemeClr val="tx1"/>
                </a:solidFill>
                <a:hlinkClick r:id="rId60">
                  <a:extLst>
                    <a:ext uri="{A12FA001-AC4F-418D-AE19-62706E023703}">
                      <ahyp:hlinkClr xmlns:ahyp="http://schemas.microsoft.com/office/drawing/2018/hyperlinkcolor" val="tx"/>
                    </a:ext>
                  </a:extLst>
                </a:hlinkClick>
              </a:rPr>
              <a:t>1462r2</a:t>
            </a:r>
            <a:r>
              <a:rPr lang="en-US" sz="1050" dirty="0">
                <a:solidFill>
                  <a:schemeClr val="tx1"/>
                </a:solidFill>
              </a:rPr>
              <a:t>, </a:t>
            </a:r>
            <a:r>
              <a:rPr lang="en-US" sz="1050" dirty="0">
                <a:solidFill>
                  <a:schemeClr val="tx1"/>
                </a:solidFill>
                <a:hlinkClick r:id="rId61">
                  <a:extLst>
                    <a:ext uri="{A12FA001-AC4F-418D-AE19-62706E023703}">
                      <ahyp:hlinkClr xmlns:ahyp="http://schemas.microsoft.com/office/drawing/2018/hyperlinkcolor" val="tx"/>
                    </a:ext>
                  </a:extLst>
                </a:hlinkClick>
              </a:rPr>
              <a:t>1464r2</a:t>
            </a:r>
            <a:r>
              <a:rPr lang="en-US" sz="1050" dirty="0">
                <a:solidFill>
                  <a:schemeClr val="tx1"/>
                </a:solidFill>
              </a:rPr>
              <a:t>, </a:t>
            </a:r>
          </a:p>
          <a:p>
            <a:pPr>
              <a:buFont typeface="Arial" panose="020B0604020202020204" pitchFamily="34" charset="0"/>
              <a:buChar char="•"/>
            </a:pPr>
            <a:r>
              <a:rPr lang="en-US" sz="1050" dirty="0">
                <a:solidFill>
                  <a:schemeClr val="tx1"/>
                </a:solidFill>
                <a:hlinkClick r:id="rId62">
                  <a:extLst>
                    <a:ext uri="{A12FA001-AC4F-418D-AE19-62706E023703}">
                      <ahyp:hlinkClr xmlns:ahyp="http://schemas.microsoft.com/office/drawing/2018/hyperlinkcolor" val="tx"/>
                    </a:ext>
                  </a:extLst>
                </a:hlinkClick>
              </a:rPr>
              <a:t>1466r0</a:t>
            </a:r>
            <a:r>
              <a:rPr lang="en-US" sz="1050" dirty="0">
                <a:solidFill>
                  <a:schemeClr val="tx1"/>
                </a:solidFill>
              </a:rPr>
              <a:t>, </a:t>
            </a:r>
            <a:r>
              <a:rPr lang="en-US" sz="1050" dirty="0">
                <a:solidFill>
                  <a:schemeClr val="tx1"/>
                </a:solidFill>
                <a:hlinkClick r:id="rId63">
                  <a:extLst>
                    <a:ext uri="{A12FA001-AC4F-418D-AE19-62706E023703}">
                      <ahyp:hlinkClr xmlns:ahyp="http://schemas.microsoft.com/office/drawing/2018/hyperlinkcolor" val="tx"/>
                    </a:ext>
                  </a:extLst>
                </a:hlinkClick>
              </a:rPr>
              <a:t>1480r1</a:t>
            </a:r>
            <a:r>
              <a:rPr lang="en-US" sz="1050" dirty="0">
                <a:solidFill>
                  <a:schemeClr val="tx1"/>
                </a:solidFill>
              </a:rPr>
              <a:t>, </a:t>
            </a:r>
            <a:r>
              <a:rPr lang="en-US" sz="1050" dirty="0">
                <a:solidFill>
                  <a:schemeClr val="tx1"/>
                </a:solidFill>
                <a:hlinkClick r:id="rId64">
                  <a:extLst>
                    <a:ext uri="{A12FA001-AC4F-418D-AE19-62706E023703}">
                      <ahyp:hlinkClr xmlns:ahyp="http://schemas.microsoft.com/office/drawing/2018/hyperlinkcolor" val="tx"/>
                    </a:ext>
                  </a:extLst>
                </a:hlinkClick>
              </a:rPr>
              <a:t>1479r2</a:t>
            </a:r>
            <a:r>
              <a:rPr lang="en-US" sz="1050" dirty="0">
                <a:solidFill>
                  <a:schemeClr val="tx1"/>
                </a:solidFill>
              </a:rPr>
              <a:t>, </a:t>
            </a:r>
            <a:r>
              <a:rPr lang="en-US" sz="1050" dirty="0">
                <a:solidFill>
                  <a:schemeClr val="tx1"/>
                </a:solidFill>
                <a:hlinkClick r:id="rId65">
                  <a:extLst>
                    <a:ext uri="{A12FA001-AC4F-418D-AE19-62706E023703}">
                      <ahyp:hlinkClr xmlns:ahyp="http://schemas.microsoft.com/office/drawing/2018/hyperlinkcolor" val="tx"/>
                    </a:ext>
                  </a:extLst>
                </a:hlinkClick>
              </a:rPr>
              <a:t>1494r4</a:t>
            </a:r>
            <a:r>
              <a:rPr lang="en-US" sz="1050" dirty="0">
                <a:solidFill>
                  <a:schemeClr val="tx1"/>
                </a:solidFill>
              </a:rPr>
              <a:t>, </a:t>
            </a:r>
            <a:r>
              <a:rPr lang="en-US" sz="1050" dirty="0">
                <a:solidFill>
                  <a:schemeClr val="tx1"/>
                </a:solidFill>
                <a:hlinkClick r:id="rId66">
                  <a:extLst>
                    <a:ext uri="{A12FA001-AC4F-418D-AE19-62706E023703}">
                      <ahyp:hlinkClr xmlns:ahyp="http://schemas.microsoft.com/office/drawing/2018/hyperlinkcolor" val="tx"/>
                    </a:ext>
                  </a:extLst>
                </a:hlinkClick>
              </a:rPr>
              <a:t>1495r3</a:t>
            </a:r>
            <a:r>
              <a:rPr lang="en-US" sz="1050" dirty="0">
                <a:solidFill>
                  <a:schemeClr val="tx1"/>
                </a:solidFill>
              </a:rPr>
              <a:t>.</a:t>
            </a:r>
          </a:p>
          <a:p>
            <a:pPr marL="0" indent="0"/>
            <a:endParaRPr lang="en-US" sz="700" dirty="0">
              <a:solidFill>
                <a:srgbClr val="FFC000"/>
              </a:solidFill>
            </a:endParaRPr>
          </a:p>
          <a:p>
            <a:pPr marL="0" indent="0"/>
            <a:r>
              <a:rPr lang="en-US" sz="1200" dirty="0"/>
              <a:t>Move:	Laurent Cariou				Second: Bin Tian</a:t>
            </a:r>
          </a:p>
          <a:p>
            <a:r>
              <a:rPr lang="en-US" sz="1200" dirty="0"/>
              <a:t>Discussion: Some questions on whether it approves the draft as well. Answer: it approves the documents and authorizes the creation of the draft based on them.</a:t>
            </a:r>
          </a:p>
          <a:p>
            <a:endParaRPr lang="en-US" sz="1200" dirty="0">
              <a:highlight>
                <a:srgbClr val="00FF00"/>
              </a:highlight>
            </a:endParaRPr>
          </a:p>
          <a:p>
            <a:pPr marL="0" indent="0"/>
            <a:r>
              <a:rPr lang="en-US" sz="1200" dirty="0"/>
              <a:t>Result: </a:t>
            </a:r>
            <a:r>
              <a:rPr lang="en-US" sz="1200" dirty="0">
                <a:highlight>
                  <a:srgbClr val="00FF00"/>
                </a:highlight>
              </a:rPr>
              <a:t>Motion passes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October 29</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39</a:t>
            </a:fld>
            <a:endParaRPr lang="en-GB"/>
          </a:p>
        </p:txBody>
      </p:sp>
    </p:spTree>
    <p:extLst>
      <p:ext uri="{BB962C8B-B14F-4D97-AF65-F5344CB8AC3E}">
        <p14:creationId xmlns:p14="http://schemas.microsoft.com/office/powerpoint/2010/main" val="1972735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135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a:t>
            </a:r>
            <a:r>
              <a:rPr lang="en-US" sz="1800" dirty="0">
                <a:hlinkClick r:id="rId2"/>
              </a:rPr>
              <a:t>11-20/566r</a:t>
            </a:r>
            <a:r>
              <a:rPr lang="en-US" sz="1800" dirty="0">
                <a:solidFill>
                  <a:srgbClr val="FF0000"/>
                </a:solidFill>
                <a:hlinkClick r:id="rId2"/>
              </a:rPr>
              <a:t>77</a:t>
            </a:r>
            <a:r>
              <a:rPr lang="en-US" sz="1800" dirty="0"/>
              <a:t> that is identified with the following tags:</a:t>
            </a:r>
          </a:p>
          <a:p>
            <a:pPr lvl="1">
              <a:buFont typeface="Arial" panose="020B0604020202020204" pitchFamily="34" charset="0"/>
              <a:buChar char="•"/>
            </a:pPr>
            <a:r>
              <a:rPr lang="en-US" sz="1600" dirty="0">
                <a:solidFill>
                  <a:schemeClr val="tx2"/>
                </a:solidFill>
              </a:rPr>
              <a:t>SP210, SP211, SP212, SP213, SP214, SP215, SP216, SP217, SP218, SP219,</a:t>
            </a:r>
          </a:p>
          <a:p>
            <a:pPr lvl="1">
              <a:buFont typeface="Arial" panose="020B0604020202020204" pitchFamily="34" charset="0"/>
              <a:buChar char="•"/>
            </a:pPr>
            <a:r>
              <a:rPr lang="en-US" sz="1600" dirty="0">
                <a:solidFill>
                  <a:schemeClr val="tx2"/>
                </a:solidFill>
              </a:rPr>
              <a:t>SP220, SP221, SP222, SP223, SP224, SP225, SP226, SP227, SP228, SP229,</a:t>
            </a:r>
          </a:p>
          <a:p>
            <a:pPr lvl="1">
              <a:buFont typeface="Arial" panose="020B0604020202020204" pitchFamily="34" charset="0"/>
              <a:buChar char="•"/>
            </a:pPr>
            <a:r>
              <a:rPr lang="en-US" sz="1600" dirty="0">
                <a:solidFill>
                  <a:schemeClr val="tx2"/>
                </a:solidFill>
              </a:rPr>
              <a:t>SP230, SP231, SP232, SP233, SP234, SP235, SP236, SP237, SP238, SP239,</a:t>
            </a:r>
          </a:p>
          <a:p>
            <a:pPr lvl="1">
              <a:buFont typeface="Arial" panose="020B0604020202020204" pitchFamily="34" charset="0"/>
              <a:buChar char="•"/>
            </a:pPr>
            <a:r>
              <a:rPr lang="en-US" sz="1600" dirty="0">
                <a:solidFill>
                  <a:schemeClr val="tx2"/>
                </a:solidFill>
              </a:rPr>
              <a:t>SP240, SP241, SP242, SP243.</a:t>
            </a:r>
          </a:p>
          <a:p>
            <a:pPr marL="0" indent="0"/>
            <a:endParaRPr lang="en-US" sz="1800" dirty="0"/>
          </a:p>
          <a:p>
            <a:pPr marL="0" indent="0"/>
            <a:r>
              <a:rPr lang="en-US" sz="1800" dirty="0"/>
              <a:t>Move: Edward Au				Second: Bin Tian</a:t>
            </a:r>
          </a:p>
          <a:p>
            <a:r>
              <a:rPr lang="en-US" sz="1800" dirty="0"/>
              <a:t>Discussion: No discussion.</a:t>
            </a:r>
          </a:p>
          <a:p>
            <a:pPr marL="0" indent="0"/>
            <a:r>
              <a:rPr lang="en-US" sz="1800" dirty="0"/>
              <a:t>Result: </a:t>
            </a:r>
            <a:r>
              <a:rPr lang="en-US" sz="1800" dirty="0">
                <a:highlight>
                  <a:srgbClr val="00FF00"/>
                </a:highlight>
              </a:rPr>
              <a:t>Approved with unanimous consent.</a:t>
            </a:r>
          </a:p>
          <a:p>
            <a:pPr marL="0" indent="0"/>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135831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136</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1582r1</a:t>
            </a:r>
            <a:r>
              <a:rPr lang="en-US" sz="1600" dirty="0">
                <a:solidFill>
                  <a:schemeClr val="tx1"/>
                </a:solidFill>
              </a:rPr>
              <a:t>, </a:t>
            </a:r>
            <a:r>
              <a:rPr lang="en-US" sz="1600" dirty="0">
                <a:solidFill>
                  <a:schemeClr val="tx1"/>
                </a:solidFill>
                <a:hlinkClick r:id="rId3"/>
              </a:rPr>
              <a:t>1592r0</a:t>
            </a:r>
            <a:r>
              <a:rPr lang="en-US" sz="1600" dirty="0">
                <a:solidFill>
                  <a:schemeClr val="tx1"/>
                </a:solidFill>
              </a:rPr>
              <a:t>, </a:t>
            </a:r>
            <a:r>
              <a:rPr lang="en-US" sz="1600" dirty="0">
                <a:solidFill>
                  <a:schemeClr val="tx1"/>
                </a:solidFill>
                <a:hlinkClick r:id="rId4"/>
              </a:rPr>
              <a:t>1610r1</a:t>
            </a:r>
            <a:r>
              <a:rPr lang="en-US" sz="1600" dirty="0">
                <a:solidFill>
                  <a:schemeClr val="tx1"/>
                </a:solidFill>
              </a:rPr>
              <a:t>, </a:t>
            </a:r>
            <a:r>
              <a:rPr lang="en-GB" sz="1600" u="sng" dirty="0">
                <a:hlinkClick r:id="rId5"/>
              </a:rPr>
              <a:t>1611r1</a:t>
            </a:r>
            <a:r>
              <a:rPr lang="en-GB" sz="1600" u="sng" dirty="0"/>
              <a:t>, </a:t>
            </a:r>
            <a:r>
              <a:rPr lang="en-GB" sz="1600" u="sng" dirty="0">
                <a:hlinkClick r:id="rId6"/>
              </a:rPr>
              <a:t>1659r1</a:t>
            </a:r>
            <a:endParaRPr lang="en-US" sz="1600" dirty="0">
              <a:solidFill>
                <a:schemeClr val="tx1"/>
              </a:solidFill>
            </a:endParaRPr>
          </a:p>
          <a:p>
            <a:pPr lvl="1">
              <a:buFont typeface="Arial" panose="020B0604020202020204" pitchFamily="34" charset="0"/>
              <a:buChar char="•"/>
            </a:pPr>
            <a:r>
              <a:rPr lang="en-US" sz="1600" dirty="0">
                <a:solidFill>
                  <a:schemeClr val="tx1"/>
                </a:solidFill>
                <a:hlinkClick r:id="rId7"/>
              </a:rPr>
              <a:t>1612r0</a:t>
            </a:r>
            <a:r>
              <a:rPr lang="en-US" sz="1600" dirty="0">
                <a:solidFill>
                  <a:schemeClr val="tx1"/>
                </a:solidFill>
              </a:rPr>
              <a:t>.</a:t>
            </a:r>
          </a:p>
          <a:p>
            <a:pPr marL="0" indent="0"/>
            <a:endParaRPr lang="en-US" sz="900" dirty="0">
              <a:solidFill>
                <a:srgbClr val="FFC000"/>
              </a:solidFill>
            </a:endParaRPr>
          </a:p>
          <a:p>
            <a:pPr marL="0" indent="0"/>
            <a:r>
              <a:rPr lang="en-US" sz="1600" dirty="0"/>
              <a:t>Move: Edward Au				Second: Bin Tian</a:t>
            </a:r>
          </a:p>
          <a:p>
            <a:r>
              <a:rPr lang="en-US" sz="1600" dirty="0"/>
              <a:t>Discussion: No discussion.</a:t>
            </a:r>
          </a:p>
          <a:p>
            <a:pPr marL="0" indent="0"/>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580643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November 04</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November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42</a:t>
            </a:fld>
            <a:endParaRPr lang="en-GB"/>
          </a:p>
        </p:txBody>
      </p:sp>
    </p:spTree>
    <p:extLst>
      <p:ext uri="{BB962C8B-B14F-4D97-AF65-F5344CB8AC3E}">
        <p14:creationId xmlns:p14="http://schemas.microsoft.com/office/powerpoint/2010/main" val="1448903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Sept-Nov: </a:t>
            </a:r>
            <a:r>
              <a:rPr lang="en-US" sz="1600" dirty="0">
                <a:solidFill>
                  <a:srgbClr val="6B9F25"/>
                </a:solidFill>
                <a:hlinkClick r:id="rId2"/>
              </a:rPr>
              <a:t>https://mentor.ieee.org/802.11/dcn/20/11-20-1496-07-00be-sep-nov-tgbe-teleconference-minutes.docx</a:t>
            </a:r>
            <a:endParaRPr lang="en-US" sz="1600" dirty="0">
              <a:solidFill>
                <a:srgbClr val="6B9F25"/>
              </a:solidFill>
            </a:endParaRPr>
          </a:p>
          <a:p>
            <a:endParaRPr lang="en-US" sz="1600" dirty="0">
              <a:solidFill>
                <a:srgbClr val="6B9F25"/>
              </a:solidFill>
            </a:endParaRPr>
          </a:p>
          <a:p>
            <a:endParaRPr lang="en-US" sz="1600" dirty="0">
              <a:solidFill>
                <a:srgbClr val="6B9F25"/>
              </a:solidFill>
            </a:endParaRPr>
          </a:p>
          <a:p>
            <a:r>
              <a:rPr lang="en-US" sz="2000" dirty="0"/>
              <a:t>Move: Michael Montemurro			Second: Bin Tian	</a:t>
            </a:r>
          </a:p>
          <a:p>
            <a:r>
              <a:rPr lang="en-US" sz="2000" dirty="0"/>
              <a:t>Discussion: None.</a:t>
            </a:r>
          </a:p>
          <a:p>
            <a:r>
              <a:rPr lang="en-US" sz="2000" dirty="0"/>
              <a:t>Result: </a:t>
            </a:r>
            <a:r>
              <a:rPr lang="en-US" sz="20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extLst>
      <p:ext uri="{BB962C8B-B14F-4D97-AF65-F5344CB8AC3E}">
        <p14:creationId xmlns:p14="http://schemas.microsoft.com/office/powerpoint/2010/main" val="148638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5B21C-9359-4987-BB1A-6C228EEB89D7}"/>
              </a:ext>
            </a:extLst>
          </p:cNvPr>
          <p:cNvSpPr>
            <a:spLocks noGrp="1"/>
          </p:cNvSpPr>
          <p:nvPr>
            <p:ph type="title"/>
          </p:nvPr>
        </p:nvSpPr>
        <p:spPr/>
        <p:txBody>
          <a:bodyPr/>
          <a:lstStyle/>
          <a:p>
            <a:r>
              <a:rPr lang="en-US" dirty="0"/>
              <a:t>Motion 137</a:t>
            </a:r>
          </a:p>
        </p:txBody>
      </p:sp>
      <p:sp>
        <p:nvSpPr>
          <p:cNvPr id="3" name="Content Placeholder 2">
            <a:extLst>
              <a:ext uri="{FF2B5EF4-FFF2-40B4-BE49-F238E27FC236}">
                <a16:creationId xmlns:a16="http://schemas.microsoft.com/office/drawing/2014/main" id="{CECB06E4-811A-4BDD-9B2E-190BB1F0649F}"/>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11-20/566r86</a:t>
            </a:r>
            <a:r>
              <a:rPr lang="en-US" sz="1800" dirty="0"/>
              <a:t> that is identified with the following tags:</a:t>
            </a:r>
          </a:p>
          <a:p>
            <a:pPr lvl="1">
              <a:buFont typeface="Arial" panose="020B0604020202020204" pitchFamily="34" charset="0"/>
              <a:buChar char="•"/>
            </a:pPr>
            <a:r>
              <a:rPr lang="en-US" sz="1400" dirty="0">
                <a:solidFill>
                  <a:schemeClr val="tx2"/>
                </a:solidFill>
              </a:rPr>
              <a:t>SP244, SP245, SP246, SP247, SP248, SP249, SP250, SP251, SP252, SP253,</a:t>
            </a:r>
          </a:p>
          <a:p>
            <a:pPr lvl="1">
              <a:buFont typeface="Arial" panose="020B0604020202020204" pitchFamily="34" charset="0"/>
              <a:buChar char="•"/>
            </a:pPr>
            <a:r>
              <a:rPr lang="en-US" sz="1400" dirty="0">
                <a:solidFill>
                  <a:schemeClr val="tx2"/>
                </a:solidFill>
              </a:rPr>
              <a:t>SP254, SP255, SP256, SP257, SP258, SP259, SP262, SP263, </a:t>
            </a:r>
          </a:p>
          <a:p>
            <a:pPr lvl="1">
              <a:buFont typeface="Arial" panose="020B0604020202020204" pitchFamily="34" charset="0"/>
              <a:buChar char="•"/>
            </a:pPr>
            <a:r>
              <a:rPr lang="en-US" sz="1400" dirty="0">
                <a:solidFill>
                  <a:schemeClr val="tx2"/>
                </a:solidFill>
              </a:rPr>
              <a:t>SP264, SP265, SP266, SP267, SP268, SP269, SP270, SP271, SP272, SP273, </a:t>
            </a:r>
          </a:p>
          <a:p>
            <a:pPr lvl="1">
              <a:buFont typeface="Arial" panose="020B0604020202020204" pitchFamily="34" charset="0"/>
              <a:buChar char="•"/>
            </a:pPr>
            <a:r>
              <a:rPr lang="en-US" sz="1400" dirty="0">
                <a:solidFill>
                  <a:schemeClr val="tx2"/>
                </a:solidFill>
              </a:rPr>
              <a:t>SP274, SP275, SP276, SP277, SP278, SP279, SP280, SP281, SP282, SP283, </a:t>
            </a:r>
          </a:p>
          <a:p>
            <a:pPr lvl="1">
              <a:buFont typeface="Arial" panose="020B0604020202020204" pitchFamily="34" charset="0"/>
              <a:buChar char="•"/>
            </a:pPr>
            <a:r>
              <a:rPr lang="en-US" sz="1400" dirty="0">
                <a:solidFill>
                  <a:schemeClr val="tx2"/>
                </a:solidFill>
              </a:rPr>
              <a:t>SP284, SP285, SP286, SP287, SP288, SP289, SP290, SP291, SP292, SP293,</a:t>
            </a:r>
          </a:p>
          <a:p>
            <a:pPr lvl="1">
              <a:buFont typeface="Arial" panose="020B0604020202020204" pitchFamily="34" charset="0"/>
              <a:buChar char="•"/>
            </a:pPr>
            <a:r>
              <a:rPr lang="en-US" sz="1400" dirty="0">
                <a:solidFill>
                  <a:schemeClr val="tx2"/>
                </a:solidFill>
              </a:rPr>
              <a:t>SP294, SP295.</a:t>
            </a:r>
            <a:endParaRPr lang="en-US" sz="1800" dirty="0"/>
          </a:p>
          <a:p>
            <a:pPr marL="0" indent="0"/>
            <a:r>
              <a:rPr lang="en-US" sz="1800" dirty="0"/>
              <a:t>Move: Stephen McCann				Second: Subir Das</a:t>
            </a:r>
          </a:p>
          <a:p>
            <a:r>
              <a:rPr lang="en-US" sz="1800" dirty="0"/>
              <a:t>Discussion: None.</a:t>
            </a:r>
          </a:p>
          <a:p>
            <a:r>
              <a:rPr lang="en-US" sz="1800" dirty="0"/>
              <a:t>Result: </a:t>
            </a:r>
            <a:r>
              <a:rPr lang="en-US" sz="1800" dirty="0">
                <a:highlight>
                  <a:srgbClr val="00FF00"/>
                </a:highlight>
              </a:rPr>
              <a:t>Approved with unanimous consent.</a:t>
            </a: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sz="1800" dirty="0"/>
          </a:p>
        </p:txBody>
      </p:sp>
      <p:sp>
        <p:nvSpPr>
          <p:cNvPr id="4" name="Slide Number Placeholder 3">
            <a:extLst>
              <a:ext uri="{FF2B5EF4-FFF2-40B4-BE49-F238E27FC236}">
                <a16:creationId xmlns:a16="http://schemas.microsoft.com/office/drawing/2014/main" id="{63332B5C-CC45-4C12-9371-374EE39FC4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878D729-FA35-4013-8565-20272A5625C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5F87245-432E-43D8-9ADF-B7EBC6FA1C7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0720582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138</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1650r1</a:t>
            </a:r>
            <a:endParaRPr lang="en-US" sz="1600" dirty="0">
              <a:solidFill>
                <a:schemeClr val="tx1"/>
              </a:solidFill>
            </a:endParaRPr>
          </a:p>
          <a:p>
            <a:pPr marL="0" indent="0"/>
            <a:endParaRPr lang="en-US" sz="1600" dirty="0"/>
          </a:p>
          <a:p>
            <a:pPr marL="0" indent="0"/>
            <a:r>
              <a:rPr lang="en-US" sz="1600" dirty="0"/>
              <a:t>Move: Po-Kai Huang					Second: Rojan Chitrakar</a:t>
            </a:r>
          </a:p>
          <a:p>
            <a:r>
              <a:rPr lang="en-US" sz="1600" dirty="0"/>
              <a:t>Discussion: None.</a:t>
            </a:r>
          </a:p>
          <a:p>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8961588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a:t>
            </a:r>
            <a:r>
              <a:rPr lang="en-US" sz="1800" dirty="0">
                <a:solidFill>
                  <a:srgbClr val="FF0000"/>
                </a:solidFill>
                <a:hlinkClick r:id="rId2"/>
              </a:rPr>
              <a:t>63</a:t>
            </a:r>
            <a:r>
              <a:rPr lang="en-US" sz="1800" dirty="0"/>
              <a:t> that is identified with the following tag:</a:t>
            </a:r>
          </a:p>
          <a:p>
            <a:pPr lvl="1">
              <a:buFont typeface="Arial" panose="020B0604020202020204" pitchFamily="34" charset="0"/>
              <a:buChar char="•"/>
            </a:pPr>
            <a:r>
              <a:rPr lang="en-US" sz="1600" b="1" dirty="0">
                <a:solidFill>
                  <a:schemeClr val="tx1"/>
                </a:solidFill>
              </a:rPr>
              <a:t>SP175</a:t>
            </a:r>
          </a:p>
          <a:p>
            <a:pPr lvl="1">
              <a:buFont typeface="Arial" panose="020B0604020202020204" pitchFamily="34" charset="0"/>
              <a:buChar char="•"/>
            </a:pPr>
            <a:endParaRPr lang="en-US" sz="1600" b="1" dirty="0">
              <a:solidFill>
                <a:schemeClr val="tx1"/>
              </a:solidFill>
            </a:endParaRPr>
          </a:p>
          <a:p>
            <a:pPr lvl="1">
              <a:buFont typeface="Arial" panose="020B0604020202020204" pitchFamily="34" charset="0"/>
              <a:buChar char="•"/>
            </a:pPr>
            <a:endParaRPr lang="en-US" sz="1600" b="1" dirty="0">
              <a:solidFill>
                <a:schemeClr val="tx1"/>
              </a:solidFill>
            </a:endParaRPr>
          </a:p>
          <a:p>
            <a:pPr marL="0" indent="0"/>
            <a:r>
              <a:rPr lang="en-US" sz="1600" dirty="0"/>
              <a:t>Move: Ron Porat				Second: Bin Tian</a:t>
            </a:r>
          </a:p>
          <a:p>
            <a:r>
              <a:rPr lang="en-US" sz="1600" dirty="0"/>
              <a:t>Discussion: None.</a:t>
            </a:r>
          </a:p>
          <a:p>
            <a:r>
              <a:rPr lang="en-US" sz="1600" dirty="0"/>
              <a:t>Result: </a:t>
            </a:r>
            <a:r>
              <a:rPr lang="en-US" sz="1600" dirty="0">
                <a:highlight>
                  <a:srgbClr val="00FF00"/>
                </a:highlight>
              </a:rPr>
              <a:t>Approved with unanimous consent.</a:t>
            </a:r>
          </a:p>
          <a:p>
            <a:pPr marL="457200" lvl="1" indent="0"/>
            <a:endParaRPr lang="en-US" sz="1600" b="1" dirty="0">
              <a:solidFill>
                <a:schemeClr val="tx1"/>
              </a:solidFill>
            </a:endParaRPr>
          </a:p>
          <a:p>
            <a:pPr marL="57150" indent="0"/>
            <a:r>
              <a:rPr lang="en-GB" sz="1600" b="0" i="1" dirty="0"/>
              <a:t>SP175: Do you agree to the proposed RU table as attached on slide 5 of 1138r4? </a:t>
            </a:r>
            <a:endParaRPr lang="en-US" sz="1600" b="0" i="1" dirty="0"/>
          </a:p>
          <a:p>
            <a:pPr marL="57150" indent="0"/>
            <a:r>
              <a:rPr lang="en-GB" sz="1400" b="0" i="1" dirty="0"/>
              <a:t>[</a:t>
            </a:r>
            <a:r>
              <a:rPr lang="en-US" sz="1400" b="0" i="1" dirty="0"/>
              <a:t>20/1138r4 (Large M-RU Table, Ron Porat, Broadcom), SP#3, </a:t>
            </a:r>
            <a:r>
              <a:rPr lang="en-GB" sz="1400" b="0" i="1" dirty="0"/>
              <a:t>Y/N/A: 30/9/8]</a:t>
            </a:r>
            <a:endParaRPr lang="en-US" sz="1400" b="0" i="1" dirty="0"/>
          </a:p>
          <a:p>
            <a:pPr marL="57150" indent="0"/>
            <a:endParaRPr lang="en-US" sz="1600" b="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1794198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140</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a:xfrm>
            <a:off x="685800" y="1981200"/>
            <a:ext cx="7770813" cy="4675188"/>
          </a:xfrm>
        </p:spPr>
        <p:txBody>
          <a:bodyPr/>
          <a:lstStyle/>
          <a:p>
            <a:r>
              <a:rPr lang="en-US" sz="1600" dirty="0"/>
              <a:t>Move to change the paragraph below in 36.3.18.3 of TGbe D0.1 as follows: </a:t>
            </a:r>
          </a:p>
          <a:p>
            <a:pPr>
              <a:buFont typeface="Arial" panose="020B0604020202020204" pitchFamily="34" charset="0"/>
              <a:buChar char="•"/>
            </a:pPr>
            <a:r>
              <a:rPr lang="en-US" sz="1600" dirty="0"/>
              <a:t>	</a:t>
            </a:r>
            <a:r>
              <a:rPr lang="en-US" sz="1400" dirty="0"/>
              <a:t>Transmit center frequency and the symbol clock frequency for all transmit antennas and frequency segments shall be derived from the same reference oscillator. The symbol clock frequency and transmit center frequency tolerance shall be ±20 ppm in the 5 GHz and 6 GHz bands and ±2</a:t>
            </a:r>
            <a:r>
              <a:rPr lang="en-US" sz="1400" u="sng" dirty="0">
                <a:solidFill>
                  <a:schemeClr val="tx1"/>
                </a:solidFill>
                <a:highlight>
                  <a:srgbClr val="FFFF00"/>
                </a:highlight>
              </a:rPr>
              <a:t>5</a:t>
            </a:r>
            <a:r>
              <a:rPr lang="en-US" sz="1400" dirty="0"/>
              <a:t> ppm in the 2.4 GHz band. EHT TB PPDU format is subject to additional requirements as defined in 36.3.14 (Non-HT duplicate transmission)</a:t>
            </a:r>
          </a:p>
          <a:p>
            <a:pPr marL="457200" lvl="1" indent="0"/>
            <a:endParaRPr lang="en-US" sz="1400" b="1" dirty="0">
              <a:solidFill>
                <a:schemeClr val="tx1"/>
              </a:solidFill>
            </a:endParaRPr>
          </a:p>
          <a:p>
            <a:pPr marL="0" indent="0"/>
            <a:r>
              <a:rPr lang="en-US" sz="1400" dirty="0"/>
              <a:t>Move: Wook Bong Lee					Second: Ross Jian Yu</a:t>
            </a:r>
          </a:p>
          <a:p>
            <a:r>
              <a:rPr lang="en-US" sz="1400" dirty="0"/>
              <a:t>Discussion: None.</a:t>
            </a:r>
          </a:p>
          <a:p>
            <a:endParaRPr lang="en-US" sz="140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r>
              <a:rPr lang="en-US" sz="1400" b="0" i="1" dirty="0"/>
              <a:t>SP: Do you agree to change from +-2 ppm to +-25 ppm for 2.4 GHz band transmit center frequency tolerance? Note that it is a typo in section 36.3.18.3. Please refer 11-20/1252r2.</a:t>
            </a:r>
          </a:p>
          <a:p>
            <a:r>
              <a:rPr lang="en-US" sz="1400" b="0" i="1" dirty="0"/>
              <a:t>(SP result: Approved with unanimous consent) </a:t>
            </a:r>
            <a:endParaRPr lang="en-US" sz="1050" b="1" i="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4765351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141</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a:xfrm>
            <a:off x="685800" y="1981200"/>
            <a:ext cx="7770813" cy="4494213"/>
          </a:xfrm>
        </p:spPr>
        <p:txBody>
          <a:bodyPr/>
          <a:lstStyle/>
          <a:p>
            <a:r>
              <a:rPr lang="en-US" sz="1600" dirty="0"/>
              <a:t>Move to add to the 11be SFD, the following text:</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single-user transmission are 4, 8, and 16. </a:t>
            </a:r>
          </a:p>
          <a:p>
            <a:pPr lvl="2">
              <a:buFont typeface="Arial" panose="020B0604020202020204" pitchFamily="34" charset="0"/>
              <a:buChar char="•"/>
            </a:pPr>
            <a:r>
              <a:rPr lang="en-US" sz="1200" u="sng" dirty="0">
                <a:solidFill>
                  <a:srgbClr val="FF0000"/>
                </a:solidFill>
              </a:rPr>
              <a:t>Note: The value of maximum NLTF=16 is available in R2</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multiple-user transmission are 4, 8, and 16.</a:t>
            </a:r>
          </a:p>
          <a:p>
            <a:pPr lvl="2">
              <a:buFont typeface="Arial" panose="020B0604020202020204" pitchFamily="34" charset="0"/>
              <a:buChar char="•"/>
            </a:pPr>
            <a:r>
              <a:rPr lang="en-US" sz="1200" dirty="0"/>
              <a:t>Note 1: This capability is for both OFDMA and non-OFDMA MU-MIMO transmission.  </a:t>
            </a:r>
          </a:p>
          <a:p>
            <a:pPr lvl="2">
              <a:buFont typeface="Arial" panose="020B0604020202020204" pitchFamily="34" charset="0"/>
              <a:buChar char="•"/>
            </a:pPr>
            <a:r>
              <a:rPr lang="en-US" sz="1200" u="sng" dirty="0">
                <a:solidFill>
                  <a:srgbClr val="FF0000"/>
                </a:solidFill>
              </a:rPr>
              <a:t>Note 2: The value of maximum NLTF=16 is available in R2</a:t>
            </a:r>
          </a:p>
          <a:p>
            <a:pPr lvl="2">
              <a:buFont typeface="Arial" panose="020B0604020202020204" pitchFamily="34" charset="0"/>
              <a:buChar char="•"/>
            </a:pPr>
            <a:endParaRPr lang="en-US" sz="1200" dirty="0"/>
          </a:p>
          <a:p>
            <a:pPr marL="0" indent="0"/>
            <a:r>
              <a:rPr lang="en-US" sz="1600" dirty="0"/>
              <a:t>Move: Rui Cao				Second: Junghoon Suh</a:t>
            </a:r>
          </a:p>
          <a:p>
            <a:r>
              <a:rPr lang="en-US" sz="1600" dirty="0"/>
              <a:t>Discussion: None.</a:t>
            </a:r>
          </a:p>
          <a:p>
            <a:pPr marL="0" indent="0"/>
            <a:r>
              <a:rPr lang="en-US" sz="1600" dirty="0"/>
              <a:t>Result: </a:t>
            </a:r>
            <a:r>
              <a:rPr lang="en-US" sz="1600" dirty="0">
                <a:highlight>
                  <a:srgbClr val="00FF00"/>
                </a:highlight>
              </a:rPr>
              <a:t>Approved with unanimous consent.</a:t>
            </a:r>
          </a:p>
          <a:p>
            <a:pPr marL="0" indent="0"/>
            <a:r>
              <a:rPr lang="en-US" sz="1600" dirty="0"/>
              <a:t> </a:t>
            </a:r>
            <a:endParaRPr lang="en-US" sz="1600" dirty="0">
              <a:highlight>
                <a:srgbClr val="FF0000"/>
              </a:highlight>
            </a:endParaRPr>
          </a:p>
          <a:p>
            <a:pPr marL="0" indent="0"/>
            <a:r>
              <a:rPr lang="en-US" sz="1400" dirty="0"/>
              <a:t>Note 1: These are all candidate SFD texts highlighted in </a:t>
            </a:r>
            <a:r>
              <a:rPr lang="en-US" sz="1400" dirty="0">
                <a:highlight>
                  <a:srgbClr val="FFFF00"/>
                </a:highlight>
              </a:rPr>
              <a:t>yellow </a:t>
            </a:r>
            <a:r>
              <a:rPr lang="en-US" sz="1400" u="sng" dirty="0"/>
              <a:t>that have received</a:t>
            </a:r>
            <a:r>
              <a:rPr lang="en-US" sz="1400" dirty="0"/>
              <a:t> a request for further discussion</a:t>
            </a:r>
          </a:p>
          <a:p>
            <a:r>
              <a:rPr lang="en-US" sz="1400" dirty="0"/>
              <a:t>Note 2: SP results are SP260: 34Y,2N,17A and SP261: 38Y, 2N, 15A: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1672462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#260 and #261</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a:xfrm>
            <a:off x="685800" y="1981200"/>
            <a:ext cx="7770813" cy="4494213"/>
          </a:xfrm>
        </p:spPr>
        <p:txBody>
          <a:bodyPr/>
          <a:lstStyle/>
          <a:p>
            <a:pPr marL="0" indent="0"/>
            <a:r>
              <a:rPr lang="en-US" sz="2000" dirty="0"/>
              <a:t>Straw poll #260</a:t>
            </a:r>
            <a:endParaRPr lang="en-US" sz="2000" b="0" dirty="0"/>
          </a:p>
          <a:p>
            <a:pPr lvl="1">
              <a:buFont typeface="Arial" panose="020B0604020202020204" pitchFamily="34" charset="0"/>
              <a:buChar char="•"/>
            </a:pPr>
            <a:r>
              <a:rPr lang="en-US" sz="1800" b="0" dirty="0"/>
              <a:t>The allowed values of maximum N</a:t>
            </a:r>
            <a:r>
              <a:rPr lang="en-US" sz="1800" b="0" baseline="-25000" dirty="0"/>
              <a:t>LTF</a:t>
            </a:r>
            <a:r>
              <a:rPr lang="en-US" sz="1800" b="0" dirty="0"/>
              <a:t> receive capability for single-user transmission are 4, 8, and 16.  </a:t>
            </a:r>
            <a:r>
              <a:rPr lang="en-US" sz="1800" i="1" dirty="0"/>
              <a:t>[#SP260]</a:t>
            </a:r>
            <a:endParaRPr lang="en-US" sz="1800" b="0" dirty="0"/>
          </a:p>
          <a:p>
            <a:pPr lvl="1">
              <a:buFont typeface="Arial" panose="020B0604020202020204" pitchFamily="34" charset="0"/>
              <a:buChar char="•"/>
            </a:pPr>
            <a:r>
              <a:rPr lang="en-US" sz="1800" b="0" i="1" dirty="0"/>
              <a:t>[20/1375r2 (EHT NLTF Design, Rui Cao, NXP), SP#3, Y/N/A: 34/2/17]</a:t>
            </a:r>
          </a:p>
          <a:p>
            <a:pPr>
              <a:buFont typeface="Arial" panose="020B0604020202020204" pitchFamily="34" charset="0"/>
              <a:buChar char="•"/>
            </a:pPr>
            <a:endParaRPr lang="en-US" sz="2000" b="0" dirty="0"/>
          </a:p>
          <a:p>
            <a:pPr marL="0" indent="0"/>
            <a:r>
              <a:rPr lang="en-US" sz="2000" dirty="0"/>
              <a:t>Straw poll #261</a:t>
            </a:r>
            <a:endParaRPr lang="en-US" sz="2000" b="0" dirty="0"/>
          </a:p>
          <a:p>
            <a:pPr lvl="1">
              <a:buFont typeface="Arial" panose="020B0604020202020204" pitchFamily="34" charset="0"/>
              <a:buChar char="•"/>
            </a:pPr>
            <a:r>
              <a:rPr lang="en-US" sz="1800" b="0" dirty="0"/>
              <a:t>The allowed values of maximum N</a:t>
            </a:r>
            <a:r>
              <a:rPr lang="en-US" sz="1800" b="0" baseline="-25000" dirty="0"/>
              <a:t>LTF</a:t>
            </a:r>
            <a:r>
              <a:rPr lang="en-US" sz="1800" b="0" dirty="0"/>
              <a:t> receive capability for multiple-user transmission are 4, 8, and 16.</a:t>
            </a:r>
          </a:p>
          <a:p>
            <a:pPr lvl="2">
              <a:buFont typeface="Arial" panose="020B0604020202020204" pitchFamily="34" charset="0"/>
              <a:buChar char="•"/>
            </a:pPr>
            <a:r>
              <a:rPr lang="en-US" sz="1600" b="0" dirty="0"/>
              <a:t>Note: This capability is for both OFDMA and non-OFDMA MU-MIMO transmission.  </a:t>
            </a:r>
            <a:r>
              <a:rPr lang="en-US" sz="1600" i="1" dirty="0"/>
              <a:t>[#SP261]</a:t>
            </a:r>
            <a:endParaRPr lang="en-US" sz="1600" b="0" dirty="0"/>
          </a:p>
          <a:p>
            <a:pPr lvl="1">
              <a:buFont typeface="Arial" panose="020B0604020202020204" pitchFamily="34" charset="0"/>
              <a:buChar char="•"/>
            </a:pPr>
            <a:r>
              <a:rPr lang="en-US" sz="1800" b="0" i="1" dirty="0"/>
              <a:t>[20/1375r2 (EHT NLTF Design, Rui Cao, NXP), SP#4, Y/N/A: 38/2/15]</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229913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43395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November 09</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November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50</a:t>
            </a:fld>
            <a:endParaRPr lang="en-GB"/>
          </a:p>
        </p:txBody>
      </p:sp>
    </p:spTree>
    <p:extLst>
      <p:ext uri="{BB962C8B-B14F-4D97-AF65-F5344CB8AC3E}">
        <p14:creationId xmlns:p14="http://schemas.microsoft.com/office/powerpoint/2010/main" val="17991355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142</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11-20/566r90</a:t>
            </a:r>
            <a:r>
              <a:rPr lang="en-US" sz="1800" dirty="0"/>
              <a:t> that is identified with the following tags:</a:t>
            </a:r>
          </a:p>
          <a:p>
            <a:pPr lvl="1">
              <a:buFont typeface="Arial" panose="020B0604020202020204" pitchFamily="34" charset="0"/>
              <a:buChar char="•"/>
            </a:pPr>
            <a:r>
              <a:rPr lang="en-US" sz="1400" dirty="0">
                <a:solidFill>
                  <a:schemeClr val="tx2"/>
                </a:solidFill>
              </a:rPr>
              <a:t>SP296, SP297, SP298, SP299, SP300, SP301, SP302, SP303, SP304, SP305,</a:t>
            </a:r>
          </a:p>
          <a:p>
            <a:pPr lvl="1">
              <a:buFont typeface="Arial" panose="020B0604020202020204" pitchFamily="34" charset="0"/>
              <a:buChar char="•"/>
            </a:pPr>
            <a:r>
              <a:rPr lang="en-US" sz="1400" dirty="0">
                <a:solidFill>
                  <a:schemeClr val="tx2"/>
                </a:solidFill>
              </a:rPr>
              <a:t>SP306, SP307, SP308, SP309, SP310.</a:t>
            </a:r>
            <a:endParaRPr lang="en-US" sz="1800" dirty="0"/>
          </a:p>
          <a:p>
            <a:pPr marL="0" indent="0"/>
            <a:endParaRPr lang="en-US" sz="1800" dirty="0"/>
          </a:p>
          <a:p>
            <a:pPr marL="0" indent="0"/>
            <a:r>
              <a:rPr lang="en-US" sz="1800" dirty="0"/>
              <a:t>Move: Bin Tian				Second: Laurent Cariou</a:t>
            </a:r>
          </a:p>
          <a:p>
            <a:pPr marL="0" indent="0"/>
            <a:endParaRPr lang="en-US" sz="1800" dirty="0"/>
          </a:p>
          <a:p>
            <a:r>
              <a:rPr lang="en-US" sz="1800" dirty="0"/>
              <a:t>Discussion: None.</a:t>
            </a:r>
          </a:p>
          <a:p>
            <a:r>
              <a:rPr lang="en-US" sz="1800" dirty="0"/>
              <a:t>Result: </a:t>
            </a:r>
            <a:r>
              <a:rPr lang="en-US" sz="1800" dirty="0">
                <a:highlight>
                  <a:srgbClr val="00FF00"/>
                </a:highlight>
              </a:rPr>
              <a:t>Approved with unanimous consent.</a:t>
            </a: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7598779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143</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800" dirty="0"/>
              <a:t>Move to accept changes to the TGbe draft as specified in the following document:</a:t>
            </a:r>
          </a:p>
          <a:p>
            <a:pPr lvl="1">
              <a:buFont typeface="Arial" panose="020B0604020202020204" pitchFamily="34" charset="0"/>
              <a:buChar char="•"/>
            </a:pPr>
            <a:r>
              <a:rPr lang="en-US" sz="1600" dirty="0">
                <a:solidFill>
                  <a:schemeClr val="tx1"/>
                </a:solidFill>
                <a:hlinkClick r:id="rId2"/>
              </a:rPr>
              <a:t>1726r0</a:t>
            </a:r>
            <a:endParaRPr lang="en-US" sz="1600" dirty="0">
              <a:solidFill>
                <a:schemeClr val="tx1"/>
              </a:solidFill>
            </a:endParaRPr>
          </a:p>
          <a:p>
            <a:pPr marL="0" indent="0"/>
            <a:endParaRPr lang="en-US" sz="1600" dirty="0"/>
          </a:p>
          <a:p>
            <a:pPr marL="0" indent="0"/>
            <a:r>
              <a:rPr lang="en-US" sz="1600" dirty="0"/>
              <a:t>Move: Jinsoo Choi					Second: Edward Au</a:t>
            </a:r>
          </a:p>
          <a:p>
            <a:r>
              <a:rPr lang="en-US" sz="1600" dirty="0"/>
              <a:t>Discussion: None.</a:t>
            </a:r>
          </a:p>
          <a:p>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5918761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December 02</a:t>
            </a:r>
            <a:r>
              <a:rPr lang="en-US" baseline="30000" dirty="0"/>
              <a:t>Nd</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9748830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08D4A84-30A5-48AD-95C6-7E4201324E25}"/>
              </a:ext>
            </a:extLst>
          </p:cNvPr>
          <p:cNvSpPr>
            <a:spLocks noGrp="1"/>
          </p:cNvSpPr>
          <p:nvPr>
            <p:ph type="title"/>
          </p:nvPr>
        </p:nvSpPr>
        <p:spPr/>
        <p:txBody>
          <a:bodyPr/>
          <a:lstStyle/>
          <a:p>
            <a:r>
              <a:rPr lang="en-US" dirty="0"/>
              <a:t>(Re-) Approve TG minutes</a:t>
            </a:r>
          </a:p>
        </p:txBody>
      </p:sp>
      <p:sp>
        <p:nvSpPr>
          <p:cNvPr id="8" name="Content Placeholder 7">
            <a:extLst>
              <a:ext uri="{FF2B5EF4-FFF2-40B4-BE49-F238E27FC236}">
                <a16:creationId xmlns:a16="http://schemas.microsoft.com/office/drawing/2014/main" id="{E9061E11-537F-43E0-AF54-65379A219E5C}"/>
              </a:ext>
            </a:extLst>
          </p:cNvPr>
          <p:cNvSpPr>
            <a:spLocks noGrp="1"/>
          </p:cNvSpPr>
          <p:nvPr>
            <p:ph idx="1"/>
          </p:nvPr>
        </p:nvSpPr>
        <p:spPr>
          <a:xfrm>
            <a:off x="685800" y="1981200"/>
            <a:ext cx="7770813" cy="4494213"/>
          </a:xfrm>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Sept-Nov: </a:t>
            </a:r>
            <a:r>
              <a:rPr lang="en-US" sz="1600" dirty="0">
                <a:solidFill>
                  <a:srgbClr val="6B9F25"/>
                </a:solidFill>
                <a:hlinkClick r:id="rId2">
                  <a:extLst>
                    <a:ext uri="{A12FA001-AC4F-418D-AE19-62706E023703}">
                      <ahyp:hlinkClr xmlns:ahyp="http://schemas.microsoft.com/office/drawing/2018/hyperlinkcolor" val="tx"/>
                    </a:ext>
                  </a:extLst>
                </a:hlinkClick>
              </a:rPr>
              <a:t>https://mentor.ieee.org/802.11/dcn/20/11-20-1496-</a:t>
            </a:r>
            <a:r>
              <a:rPr lang="en-US" sz="1600" dirty="0">
                <a:solidFill>
                  <a:srgbClr val="FF0000"/>
                </a:solidFill>
                <a:hlinkClick r:id="rId2">
                  <a:extLst>
                    <a:ext uri="{A12FA001-AC4F-418D-AE19-62706E023703}">
                      <ahyp:hlinkClr xmlns:ahyp="http://schemas.microsoft.com/office/drawing/2018/hyperlinkcolor" val="tx"/>
                    </a:ext>
                  </a:extLst>
                </a:hlinkClick>
              </a:rPr>
              <a:t>08</a:t>
            </a:r>
            <a:r>
              <a:rPr lang="en-US" sz="1600" dirty="0">
                <a:solidFill>
                  <a:srgbClr val="6B9F25"/>
                </a:solidFill>
                <a:hlinkClick r:id="rId2">
                  <a:extLst>
                    <a:ext uri="{A12FA001-AC4F-418D-AE19-62706E023703}">
                      <ahyp:hlinkClr xmlns:ahyp="http://schemas.microsoft.com/office/drawing/2018/hyperlinkcolor" val="tx"/>
                    </a:ext>
                  </a:extLst>
                </a:hlinkClick>
              </a:rPr>
              <a:t>-00be-sep-nov-tgbe-teleconference-minutes.docx</a:t>
            </a:r>
            <a:endParaRPr lang="en-US" sz="1600" dirty="0">
              <a:solidFill>
                <a:srgbClr val="6B9F25"/>
              </a:solidFill>
            </a:endParaRPr>
          </a:p>
          <a:p>
            <a:pPr lvl="1">
              <a:buFont typeface="Arial" panose="020B0604020202020204" pitchFamily="34" charset="0"/>
              <a:buChar char="•"/>
            </a:pPr>
            <a:r>
              <a:rPr lang="en-US" sz="1600" dirty="0"/>
              <a:t>Teleconferences July-Sept: </a:t>
            </a:r>
            <a:r>
              <a:rPr lang="en-US" sz="1600" dirty="0">
                <a:solidFill>
                  <a:srgbClr val="6B9F25"/>
                </a:solidFill>
                <a:hlinkClick r:id="rId3">
                  <a:extLst>
                    <a:ext uri="{A12FA001-AC4F-418D-AE19-62706E023703}">
                      <ahyp:hlinkClr xmlns:ahyp="http://schemas.microsoft.com/office/drawing/2018/hyperlinkcolor" val="tx"/>
                    </a:ext>
                  </a:extLst>
                </a:hlinkClick>
              </a:rPr>
              <a:t>https://mentor.ieee.org/802.11/dcn/20/11-20-1109-</a:t>
            </a:r>
            <a:r>
              <a:rPr lang="en-US" sz="1600" dirty="0">
                <a:solidFill>
                  <a:srgbClr val="FF0000"/>
                </a:solidFill>
                <a:hlinkClick r:id="rId3">
                  <a:extLst>
                    <a:ext uri="{A12FA001-AC4F-418D-AE19-62706E023703}">
                      <ahyp:hlinkClr xmlns:ahyp="http://schemas.microsoft.com/office/drawing/2018/hyperlinkcolor" val="tx"/>
                    </a:ext>
                  </a:extLst>
                </a:hlinkClick>
              </a:rPr>
              <a:t>07</a:t>
            </a:r>
            <a:r>
              <a:rPr lang="en-US" sz="1600" dirty="0">
                <a:solidFill>
                  <a:srgbClr val="6B9F25"/>
                </a:solidFill>
                <a:hlinkClick r:id="rId3">
                  <a:extLst>
                    <a:ext uri="{A12FA001-AC4F-418D-AE19-62706E023703}">
                      <ahyp:hlinkClr xmlns:ahyp="http://schemas.microsoft.com/office/drawing/2018/hyperlinkcolor" val="tx"/>
                    </a:ext>
                  </a:extLst>
                </a:hlinkClick>
              </a:rPr>
              <a:t>-00be-july-september-tgbe-teleconference-minutes.docx</a:t>
            </a:r>
            <a:endParaRPr lang="en-US" sz="1600" dirty="0"/>
          </a:p>
          <a:p>
            <a:pPr lvl="1">
              <a:buFont typeface="Arial" panose="020B0604020202020204" pitchFamily="34" charset="0"/>
              <a:buChar char="•"/>
            </a:pPr>
            <a:endParaRPr lang="en-US" sz="1600" dirty="0">
              <a:solidFill>
                <a:srgbClr val="6B9F25"/>
              </a:solidFill>
            </a:endParaRPr>
          </a:p>
          <a:p>
            <a:endParaRPr lang="en-US" sz="1600" dirty="0">
              <a:solidFill>
                <a:srgbClr val="6B9F25"/>
              </a:solidFill>
            </a:endParaRPr>
          </a:p>
          <a:p>
            <a:endParaRPr lang="en-US" sz="1600" dirty="0">
              <a:solidFill>
                <a:srgbClr val="6B9F25"/>
              </a:solidFill>
            </a:endParaRPr>
          </a:p>
          <a:p>
            <a:r>
              <a:rPr lang="en-US" sz="2000" dirty="0"/>
              <a:t>Move: 			Second: 	</a:t>
            </a:r>
          </a:p>
          <a:p>
            <a:r>
              <a:rPr lang="en-US" sz="2000" dirty="0"/>
              <a:t>Discussion:</a:t>
            </a:r>
          </a:p>
          <a:p>
            <a:r>
              <a:rPr lang="en-US" sz="2000" dirty="0"/>
              <a:t>Result:</a:t>
            </a:r>
          </a:p>
          <a:p>
            <a:endParaRPr lang="en-US" sz="2000" dirty="0"/>
          </a:p>
          <a:p>
            <a:r>
              <a:rPr lang="en-US" sz="1400" b="0" dirty="0"/>
              <a:t>Note: Updated minutes (one revision ahead) to be motioned fix some minor inconsistencies in the </a:t>
            </a:r>
            <a:r>
              <a:rPr lang="en-US" sz="1400" b="0"/>
              <a:t>earlier minutes.</a:t>
            </a:r>
            <a:endParaRPr lang="en-US" sz="1600" b="0" dirty="0"/>
          </a:p>
        </p:txBody>
      </p:sp>
      <p:sp>
        <p:nvSpPr>
          <p:cNvPr id="6" name="Slide Number Placeholder 5">
            <a:extLst>
              <a:ext uri="{FF2B5EF4-FFF2-40B4-BE49-F238E27FC236}">
                <a16:creationId xmlns:a16="http://schemas.microsoft.com/office/drawing/2014/main" id="{739EF092-06E5-4DED-AA4A-96E8BF361EB1}"/>
              </a:ext>
            </a:extLst>
          </p:cNvPr>
          <p:cNvSpPr>
            <a:spLocks noGrp="1"/>
          </p:cNvSpPr>
          <p:nvPr>
            <p:ph type="sldNum" idx="12"/>
          </p:nvPr>
        </p:nvSpPr>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04EA023A-0C32-41EF-9728-3593CD1E9B3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3F51F7-8F5A-4F5D-874C-43F2C52A7580}"/>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3295842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144</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p:txBody>
          <a:bodyPr/>
          <a:lstStyle/>
          <a:p>
            <a:r>
              <a:rPr lang="en-US" sz="2000" dirty="0"/>
              <a:t>Move to add to the 11be SFD, candidate specification text in </a:t>
            </a:r>
            <a:r>
              <a:rPr lang="en-US" sz="2000" dirty="0">
                <a:hlinkClick r:id="rId2"/>
              </a:rPr>
              <a:t>11-20/566r96</a:t>
            </a:r>
            <a:r>
              <a:rPr lang="en-US" sz="2000" dirty="0"/>
              <a:t> that is identified with the following tags:</a:t>
            </a:r>
          </a:p>
          <a:p>
            <a:pPr lvl="1">
              <a:buFont typeface="Arial" panose="020B0604020202020204" pitchFamily="34" charset="0"/>
              <a:buChar char="•"/>
            </a:pPr>
            <a:r>
              <a:rPr lang="en-US" sz="1600" dirty="0">
                <a:solidFill>
                  <a:schemeClr val="tx2"/>
                </a:solidFill>
              </a:rPr>
              <a:t>SP311, SP312, SP313, SP314, SP315, SP316, SP317, SP318, SP319, SP320, </a:t>
            </a:r>
          </a:p>
          <a:p>
            <a:pPr lvl="1">
              <a:buFont typeface="Arial" panose="020B0604020202020204" pitchFamily="34" charset="0"/>
              <a:buChar char="•"/>
            </a:pPr>
            <a:r>
              <a:rPr lang="en-US" sz="1600" dirty="0">
                <a:solidFill>
                  <a:schemeClr val="tx2"/>
                </a:solidFill>
              </a:rPr>
              <a:t>SP321, SP322, SP323, SP324, SP325, SP326, SP327, SP328, SP329, SP330, </a:t>
            </a:r>
          </a:p>
          <a:p>
            <a:pPr lvl="1">
              <a:buFont typeface="Arial" panose="020B0604020202020204" pitchFamily="34" charset="0"/>
              <a:buChar char="•"/>
            </a:pPr>
            <a:r>
              <a:rPr lang="en-US" sz="1600" dirty="0">
                <a:solidFill>
                  <a:schemeClr val="tx2"/>
                </a:solidFill>
              </a:rPr>
              <a:t>SP331, SP332, SP333</a:t>
            </a:r>
            <a:endParaRPr lang="en-US" dirty="0"/>
          </a:p>
          <a:p>
            <a:pPr marL="0" indent="0"/>
            <a:endParaRPr lang="en-US" sz="2000" dirty="0"/>
          </a:p>
          <a:p>
            <a:pPr marL="0" indent="0"/>
            <a:r>
              <a:rPr lang="en-US" sz="2000" dirty="0"/>
              <a:t>Move: 				Second: </a:t>
            </a:r>
          </a:p>
          <a:p>
            <a:pPr marL="0" indent="0"/>
            <a:endParaRPr lang="en-US" sz="2000" dirty="0"/>
          </a:p>
          <a:p>
            <a:r>
              <a:rPr lang="en-US" sz="2000" dirty="0"/>
              <a:t>Discussion:</a:t>
            </a:r>
          </a:p>
          <a:p>
            <a:r>
              <a:rPr lang="en-US" sz="2000" dirty="0"/>
              <a:t>Result: </a:t>
            </a:r>
            <a:endParaRPr lang="en-US" sz="2000" dirty="0">
              <a:highlight>
                <a:srgbClr val="00FF00"/>
              </a:highlight>
            </a:endParaRP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0715363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145</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400" dirty="0">
                <a:hlinkClick r:id="rId2"/>
              </a:rPr>
              <a:t>1594r4</a:t>
            </a:r>
            <a:r>
              <a:rPr lang="en-US" sz="1400" dirty="0"/>
              <a:t>, </a:t>
            </a:r>
            <a:r>
              <a:rPr lang="en-US" sz="1400" dirty="0">
                <a:hlinkClick r:id="rId3"/>
              </a:rPr>
              <a:t>1651r6</a:t>
            </a:r>
            <a:r>
              <a:rPr lang="en-US" sz="1400" dirty="0"/>
              <a:t>, </a:t>
            </a:r>
            <a:r>
              <a:rPr lang="en-US" sz="1400" dirty="0">
                <a:hlinkClick r:id="rId4"/>
              </a:rPr>
              <a:t>1835r3</a:t>
            </a:r>
            <a:r>
              <a:rPr lang="en-US" sz="1400" dirty="0"/>
              <a:t>, </a:t>
            </a:r>
            <a:r>
              <a:rPr lang="en-US" sz="1400" dirty="0">
                <a:hlinkClick r:id="rId5"/>
              </a:rPr>
              <a:t>1881r0</a:t>
            </a:r>
            <a:r>
              <a:rPr lang="en-US" sz="1400" dirty="0"/>
              <a:t>,</a:t>
            </a:r>
          </a:p>
          <a:p>
            <a:pPr lvl="1">
              <a:buFont typeface="Arial" panose="020B0604020202020204" pitchFamily="34" charset="0"/>
              <a:buChar char="•"/>
            </a:pPr>
            <a:r>
              <a:rPr lang="en-US" sz="1400" dirty="0">
                <a:hlinkClick r:id="rId6"/>
              </a:rPr>
              <a:t>1479r4</a:t>
            </a:r>
            <a:r>
              <a:rPr lang="en-US" sz="1400" dirty="0"/>
              <a:t>, </a:t>
            </a:r>
            <a:r>
              <a:rPr lang="en-US" sz="1400" dirty="0">
                <a:hlinkClick r:id="rId7"/>
              </a:rPr>
              <a:t>1462r4</a:t>
            </a:r>
            <a:r>
              <a:rPr lang="en-US" sz="1400" dirty="0"/>
              <a:t>, </a:t>
            </a:r>
            <a:r>
              <a:rPr lang="en-US" sz="1400" dirty="0">
                <a:hlinkClick r:id="rId8"/>
              </a:rPr>
              <a:t>1495r6</a:t>
            </a:r>
            <a:r>
              <a:rPr lang="en-US" sz="1400" dirty="0"/>
              <a:t>, </a:t>
            </a:r>
            <a:r>
              <a:rPr lang="en-US" sz="1400" dirty="0">
                <a:hlinkClick r:id="rId9"/>
              </a:rPr>
              <a:t>1766r1</a:t>
            </a:r>
            <a:r>
              <a:rPr lang="en-US" sz="1400" dirty="0"/>
              <a:t>, </a:t>
            </a:r>
            <a:r>
              <a:rPr lang="en-US" sz="1400" dirty="0">
                <a:hlinkClick r:id="rId10"/>
              </a:rPr>
              <a:t>1783r3</a:t>
            </a:r>
            <a:r>
              <a:rPr lang="en-US" sz="1400" dirty="0"/>
              <a:t>, </a:t>
            </a:r>
            <a:r>
              <a:rPr lang="en-US" sz="1400" dirty="0">
                <a:hlinkClick r:id="rId11"/>
              </a:rPr>
              <a:t>1791r5</a:t>
            </a:r>
            <a:r>
              <a:rPr lang="en-US" sz="1400" dirty="0"/>
              <a:t>, </a:t>
            </a:r>
            <a:r>
              <a:rPr lang="en-US" sz="1400" dirty="0">
                <a:hlinkClick r:id="rId12"/>
              </a:rPr>
              <a:t>1792r0</a:t>
            </a:r>
            <a:r>
              <a:rPr lang="en-US" sz="1400" dirty="0"/>
              <a:t>, </a:t>
            </a:r>
            <a:r>
              <a:rPr lang="en-US" sz="1400" dirty="0">
                <a:hlinkClick r:id="rId13"/>
              </a:rPr>
              <a:t>1793r0</a:t>
            </a:r>
            <a:r>
              <a:rPr lang="en-US" sz="1400" dirty="0"/>
              <a:t>,</a:t>
            </a:r>
            <a:r>
              <a:rPr lang="en-US" sz="1400" dirty="0">
                <a:hlinkClick r:id="rId14"/>
              </a:rPr>
              <a:t> 1796r2</a:t>
            </a:r>
            <a:r>
              <a:rPr lang="en-US" sz="1400" dirty="0"/>
              <a:t>, </a:t>
            </a:r>
            <a:r>
              <a:rPr lang="en-US" sz="1400" dirty="0">
                <a:hlinkClick r:id="rId15"/>
              </a:rPr>
              <a:t>1803r3</a:t>
            </a:r>
            <a:r>
              <a:rPr lang="en-US" sz="1400" dirty="0"/>
              <a:t>, </a:t>
            </a:r>
          </a:p>
          <a:p>
            <a:pPr lvl="1">
              <a:buFont typeface="Arial" panose="020B0604020202020204" pitchFamily="34" charset="0"/>
              <a:buChar char="•"/>
            </a:pPr>
            <a:r>
              <a:rPr lang="en-US" sz="1400" dirty="0">
                <a:hlinkClick r:id="rId16"/>
              </a:rPr>
              <a:t>1836r0</a:t>
            </a:r>
            <a:r>
              <a:rPr lang="en-US" sz="1400" dirty="0"/>
              <a:t>, </a:t>
            </a:r>
            <a:r>
              <a:rPr lang="en-US" sz="1400" dirty="0">
                <a:hlinkClick r:id="rId17"/>
              </a:rPr>
              <a:t>1837r2</a:t>
            </a:r>
            <a:r>
              <a:rPr lang="en-US" sz="1400" dirty="0"/>
              <a:t>, </a:t>
            </a:r>
            <a:r>
              <a:rPr lang="en-US" sz="1400" dirty="0">
                <a:hlinkClick r:id="rId18"/>
              </a:rPr>
              <a:t>1865r2</a:t>
            </a:r>
            <a:r>
              <a:rPr lang="en-US" sz="1400" dirty="0"/>
              <a:t>, </a:t>
            </a:r>
            <a:r>
              <a:rPr lang="en-US" sz="1400" dirty="0">
                <a:hlinkClick r:id="rId19"/>
              </a:rPr>
              <a:t>1867r1</a:t>
            </a:r>
            <a:r>
              <a:rPr lang="en-US" sz="1400" dirty="0"/>
              <a:t>, </a:t>
            </a:r>
            <a:r>
              <a:rPr lang="en-US" sz="1400" dirty="0">
                <a:hlinkClick r:id="rId20"/>
              </a:rPr>
              <a:t>1868r2</a:t>
            </a:r>
            <a:r>
              <a:rPr lang="en-US" sz="1400" dirty="0"/>
              <a:t>, </a:t>
            </a:r>
            <a:r>
              <a:rPr lang="en-US" sz="1400" dirty="0">
                <a:hlinkClick r:id="rId21"/>
              </a:rPr>
              <a:t>1873r0</a:t>
            </a:r>
            <a:r>
              <a:rPr lang="en-US" sz="1400" dirty="0"/>
              <a:t>, </a:t>
            </a:r>
            <a:r>
              <a:rPr lang="en-US" sz="1400" dirty="0">
                <a:hlinkClick r:id="rId22"/>
              </a:rPr>
              <a:t>1875r2</a:t>
            </a:r>
            <a:r>
              <a:rPr lang="en-US" sz="1400" dirty="0"/>
              <a:t>, </a:t>
            </a:r>
            <a:r>
              <a:rPr lang="en-US" sz="1400" dirty="0">
                <a:hlinkClick r:id="rId23"/>
              </a:rPr>
              <a:t>1876r4</a:t>
            </a:r>
            <a:r>
              <a:rPr lang="en-US" sz="1400" dirty="0"/>
              <a:t>, </a:t>
            </a:r>
            <a:r>
              <a:rPr lang="en-US" sz="1400" dirty="0">
                <a:solidFill>
                  <a:srgbClr val="6B9F25"/>
                </a:solidFill>
                <a:hlinkClick r:id="rId24">
                  <a:extLst>
                    <a:ext uri="{A12FA001-AC4F-418D-AE19-62706E023703}">
                      <ahyp:hlinkClr xmlns:ahyp="http://schemas.microsoft.com/office/drawing/2018/hyperlinkcolor" val="tx"/>
                    </a:ext>
                  </a:extLst>
                </a:hlinkClick>
              </a:rPr>
              <a:t>1878r1</a:t>
            </a:r>
            <a:r>
              <a:rPr lang="en-US" sz="1400" dirty="0"/>
              <a:t>, </a:t>
            </a:r>
            <a:r>
              <a:rPr lang="en-US" sz="1400" dirty="0">
                <a:hlinkClick r:id="rId25"/>
              </a:rPr>
              <a:t>1882r3</a:t>
            </a:r>
            <a:r>
              <a:rPr lang="en-US" sz="1400" dirty="0"/>
              <a:t>, </a:t>
            </a:r>
          </a:p>
          <a:p>
            <a:pPr lvl="1">
              <a:buFont typeface="Arial" panose="020B0604020202020204" pitchFamily="34" charset="0"/>
              <a:buChar char="•"/>
            </a:pPr>
            <a:r>
              <a:rPr lang="en-US" sz="1400" dirty="0">
                <a:hlinkClick r:id="rId26"/>
              </a:rPr>
              <a:t>1883r1</a:t>
            </a:r>
            <a:r>
              <a:rPr lang="en-US" sz="1400" dirty="0"/>
              <a:t>, </a:t>
            </a:r>
            <a:r>
              <a:rPr lang="en-US" sz="1400" dirty="0">
                <a:hlinkClick r:id="rId27"/>
              </a:rPr>
              <a:t>1884r0</a:t>
            </a:r>
            <a:r>
              <a:rPr lang="en-US" sz="1400" dirty="0"/>
              <a:t>, </a:t>
            </a:r>
            <a:r>
              <a:rPr lang="en-US" sz="1400" dirty="0">
                <a:hlinkClick r:id="rId28"/>
              </a:rPr>
              <a:t>1885r0</a:t>
            </a:r>
            <a:r>
              <a:rPr lang="en-US" sz="1400" dirty="0"/>
              <a:t>, </a:t>
            </a:r>
            <a:r>
              <a:rPr lang="en-US" sz="1400" dirty="0">
                <a:hlinkClick r:id="rId29"/>
              </a:rPr>
              <a:t>1888r3</a:t>
            </a:r>
            <a:r>
              <a:rPr lang="en-US" sz="1400" dirty="0"/>
              <a:t>,</a:t>
            </a:r>
            <a:endParaRPr lang="en-US" sz="1600" dirty="0">
              <a:solidFill>
                <a:schemeClr val="tx1"/>
              </a:solidFill>
            </a:endParaRPr>
          </a:p>
          <a:p>
            <a:pPr marL="0" indent="0"/>
            <a:endParaRPr lang="en-US" sz="1600" dirty="0"/>
          </a:p>
          <a:p>
            <a:pPr marL="0" indent="0"/>
            <a:r>
              <a:rPr lang="en-US" sz="1600" dirty="0"/>
              <a:t>Move:				Second:</a:t>
            </a:r>
          </a:p>
          <a:p>
            <a:r>
              <a:rPr lang="en-US" sz="1600" dirty="0"/>
              <a:t>Discussion: </a:t>
            </a:r>
          </a:p>
          <a:p>
            <a:r>
              <a:rPr lang="en-US" sz="1600" dirty="0"/>
              <a:t>Result:</a:t>
            </a:r>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7926827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X</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p:txBody>
          <a:bodyPr/>
          <a:lstStyle/>
          <a:p>
            <a:r>
              <a:rPr lang="en-US" sz="2000" dirty="0"/>
              <a:t>Move to add to the 11be SFD, candidate specification text in </a:t>
            </a:r>
            <a:r>
              <a:rPr lang="en-US" sz="2000" dirty="0">
                <a:hlinkClick r:id="rId2"/>
              </a:rPr>
              <a:t>11-20/566r96</a:t>
            </a:r>
            <a:r>
              <a:rPr lang="en-US" sz="2000" dirty="0"/>
              <a:t> that is identified with the following tags:	</a:t>
            </a:r>
          </a:p>
          <a:p>
            <a:pPr lvl="1">
              <a:buFont typeface="Arial" panose="020B0604020202020204" pitchFamily="34" charset="0"/>
              <a:buChar char="•"/>
            </a:pPr>
            <a:r>
              <a:rPr lang="en-US" sz="1600" dirty="0">
                <a:solidFill>
                  <a:srgbClr val="FF0000"/>
                </a:solidFill>
              </a:rPr>
              <a:t>TBD</a:t>
            </a:r>
          </a:p>
          <a:p>
            <a:pPr marL="0" indent="0"/>
            <a:endParaRPr lang="en-US" sz="2000" dirty="0"/>
          </a:p>
          <a:p>
            <a:pPr marL="0" indent="0"/>
            <a:r>
              <a:rPr lang="en-US" sz="2000" dirty="0"/>
              <a:t>Move: 				Second: </a:t>
            </a:r>
          </a:p>
          <a:p>
            <a:pPr marL="0" indent="0"/>
            <a:endParaRPr lang="en-US" sz="2000" dirty="0"/>
          </a:p>
          <a:p>
            <a:r>
              <a:rPr lang="en-US" sz="2000" dirty="0"/>
              <a:t>Discussion:</a:t>
            </a:r>
          </a:p>
          <a:p>
            <a:r>
              <a:rPr lang="en-US" sz="2000" dirty="0"/>
              <a:t>Result: </a:t>
            </a:r>
            <a:endParaRPr lang="en-US" sz="2000" dirty="0">
              <a:highlight>
                <a:srgbClr val="00FF00"/>
              </a:highlight>
            </a:endParaRP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endParaRPr lang="en-US" sz="28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5443338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Y</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400" dirty="0">
                <a:solidFill>
                  <a:srgbClr val="FF0000"/>
                </a:solidFill>
              </a:rPr>
              <a:t>TBD</a:t>
            </a:r>
            <a:endParaRPr lang="en-US" sz="1200" dirty="0">
              <a:solidFill>
                <a:srgbClr val="FF0000"/>
              </a:solidFill>
            </a:endParaRPr>
          </a:p>
          <a:p>
            <a:pPr marL="0" indent="0"/>
            <a:endParaRPr lang="en-US" sz="1600" dirty="0"/>
          </a:p>
          <a:p>
            <a:pPr marL="0" indent="0"/>
            <a:r>
              <a:rPr lang="en-US" sz="1600" dirty="0"/>
              <a:t>Move:				Second:</a:t>
            </a:r>
          </a:p>
          <a:p>
            <a:r>
              <a:rPr lang="en-US" sz="1600" dirty="0"/>
              <a:t>Discussion: </a:t>
            </a:r>
          </a:p>
          <a:p>
            <a:r>
              <a:rPr lang="en-US" sz="1600" dirty="0"/>
              <a:t>Result:</a:t>
            </a:r>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received</a:t>
            </a:r>
            <a:r>
              <a:rPr lang="en-US" sz="1600" dirty="0"/>
              <a:t> a request for further discussion</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265675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319739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84401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23057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July 09</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65823218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77727</TotalTime>
  <Words>5339</Words>
  <Application>Microsoft Office PowerPoint</Application>
  <PresentationFormat>On-screen Show (4:3)</PresentationFormat>
  <Paragraphs>654</Paragraphs>
  <Slides>58</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3" baseType="lpstr">
      <vt:lpstr>Arial</vt:lpstr>
      <vt:lpstr>Arial Black</vt:lpstr>
      <vt:lpstr>Times New Roman</vt:lpstr>
      <vt:lpstr>Office Theme</vt:lpstr>
      <vt:lpstr>Document</vt:lpstr>
      <vt:lpstr>TGbe Motions List for Teleconferences</vt:lpstr>
      <vt:lpstr>IEEE 802.11 TGbe: Enhancements for Extremely High Throughput (EHT) WLAN Task Group</vt:lpstr>
      <vt:lpstr>Motions on June 11th</vt:lpstr>
      <vt:lpstr>Approve TG Minutes</vt:lpstr>
      <vt:lpstr>Motion 111</vt:lpstr>
      <vt:lpstr>Motion 112</vt:lpstr>
      <vt:lpstr>Motion 113</vt:lpstr>
      <vt:lpstr>Motion 114</vt:lpstr>
      <vt:lpstr>Motions on July 09th</vt:lpstr>
      <vt:lpstr>Approve TG Minutes</vt:lpstr>
      <vt:lpstr>Motion 115</vt:lpstr>
      <vt:lpstr>Motion 116</vt:lpstr>
      <vt:lpstr>Motion 117</vt:lpstr>
      <vt:lpstr>Motion 118</vt:lpstr>
      <vt:lpstr>Motions on JuLY 30th</vt:lpstr>
      <vt:lpstr>Approve TG Minutes</vt:lpstr>
      <vt:lpstr>Motion 119</vt:lpstr>
      <vt:lpstr>Motion 120</vt:lpstr>
      <vt:lpstr>Motion 121</vt:lpstr>
      <vt:lpstr>Motions on August 20th</vt:lpstr>
      <vt:lpstr>Motion 122</vt:lpstr>
      <vt:lpstr>Motion 123</vt:lpstr>
      <vt:lpstr>Motions on September 03rd</vt:lpstr>
      <vt:lpstr>Motion 124</vt:lpstr>
      <vt:lpstr>Motion 125</vt:lpstr>
      <vt:lpstr>Motion 126</vt:lpstr>
      <vt:lpstr>Motion 127</vt:lpstr>
      <vt:lpstr>Motions on September 17th</vt:lpstr>
      <vt:lpstr>Approve TG Minutes</vt:lpstr>
      <vt:lpstr>Motion 128</vt:lpstr>
      <vt:lpstr>Motion 129</vt:lpstr>
      <vt:lpstr>Motion 130</vt:lpstr>
      <vt:lpstr>Motion 131</vt:lpstr>
      <vt:lpstr>Motion 132</vt:lpstr>
      <vt:lpstr>Snapshot of Straw poll #198</vt:lpstr>
      <vt:lpstr>Motion 133</vt:lpstr>
      <vt:lpstr>Motions on September 30th</vt:lpstr>
      <vt:lpstr>Motion 134</vt:lpstr>
      <vt:lpstr>Motions on October 29th</vt:lpstr>
      <vt:lpstr>Motion 135</vt:lpstr>
      <vt:lpstr>Motion 136</vt:lpstr>
      <vt:lpstr>Motions on November 04th</vt:lpstr>
      <vt:lpstr>Approve TG Minutes</vt:lpstr>
      <vt:lpstr>Motion 137</vt:lpstr>
      <vt:lpstr>Motion 138</vt:lpstr>
      <vt:lpstr>Motion 139</vt:lpstr>
      <vt:lpstr>Motion 140</vt:lpstr>
      <vt:lpstr>Motion 141</vt:lpstr>
      <vt:lpstr>Snapshot of Straw poll #260 and #261</vt:lpstr>
      <vt:lpstr>Motions on November 09th</vt:lpstr>
      <vt:lpstr>Motion 142</vt:lpstr>
      <vt:lpstr>Motion 143</vt:lpstr>
      <vt:lpstr>Motions on December 02Nd </vt:lpstr>
      <vt:lpstr>(Re-) Approve TG minutes</vt:lpstr>
      <vt:lpstr>Motion 144</vt:lpstr>
      <vt:lpstr>Motion 145</vt:lpstr>
      <vt:lpstr>Motion X</vt:lpstr>
      <vt:lpstr>Motion 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1369</cp:revision>
  <cp:lastPrinted>1601-01-01T00:00:00Z</cp:lastPrinted>
  <dcterms:created xsi:type="dcterms:W3CDTF">2017-01-26T15:28:16Z</dcterms:created>
  <dcterms:modified xsi:type="dcterms:W3CDTF">2020-11-20T20:14:09Z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