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7"/>
  </p:notesMasterIdLst>
  <p:handoutMasterIdLst>
    <p:handoutMasterId r:id="rId58"/>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 id="503" r:id="rId54"/>
    <p:sldId id="504" r:id="rId55"/>
    <p:sldId id="505"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29324-D781-4393-A8FD-57F3854BF018}" v="8" dt="2020-11-09T15:12:29.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429324-D781-4393-A8FD-57F3854BF018}"/>
    <pc:docChg chg="addSld delSld modSld sldOrd modMainMaster">
      <pc:chgData name="Alfred Asterjadhi" userId="39de57b9-85c0-4fd1-aaac-8ca2b6560ad0" providerId="ADAL" clId="{59429324-D781-4393-A8FD-57F3854BF018}" dt="2020-11-09T15:15:48.605" v="142" actId="20577"/>
      <pc:docMkLst>
        <pc:docMk/>
      </pc:docMkLst>
      <pc:sldChg chg="modSp">
        <pc:chgData name="Alfred Asterjadhi" userId="39de57b9-85c0-4fd1-aaac-8ca2b6560ad0" providerId="ADAL" clId="{59429324-D781-4393-A8FD-57F3854BF018}" dt="2020-11-09T15:15:48.605" v="142" actId="20577"/>
        <pc:sldMkLst>
          <pc:docMk/>
          <pc:sldMk cId="1759877929" sldId="504"/>
        </pc:sldMkLst>
        <pc:spChg chg="mod">
          <ac:chgData name="Alfred Asterjadhi" userId="39de57b9-85c0-4fd1-aaac-8ca2b6560ad0" providerId="ADAL" clId="{59429324-D781-4393-A8FD-57F3854BF018}" dt="2020-11-09T15:15:48.605" v="142" actId="20577"/>
          <ac:spMkLst>
            <pc:docMk/>
            <pc:sldMk cId="1759877929" sldId="504"/>
            <ac:spMk id="8" creationId="{04C898FD-7E7E-4AEB-9030-454136F5FDEB}"/>
          </ac:spMkLst>
        </pc:spChg>
      </pc:sldChg>
      <pc:sldChg chg="modSp">
        <pc:chgData name="Alfred Asterjadhi" userId="39de57b9-85c0-4fd1-aaac-8ca2b6560ad0" providerId="ADAL" clId="{59429324-D781-4393-A8FD-57F3854BF018}" dt="2020-11-09T15:15:46.425" v="141" actId="20577"/>
        <pc:sldMkLst>
          <pc:docMk/>
          <pc:sldMk cId="2591876160" sldId="505"/>
        </pc:sldMkLst>
        <pc:spChg chg="mod">
          <ac:chgData name="Alfred Asterjadhi" userId="39de57b9-85c0-4fd1-aaac-8ca2b6560ad0" providerId="ADAL" clId="{59429324-D781-4393-A8FD-57F3854BF018}" dt="2020-11-09T15:15:46.425" v="141" actId="20577"/>
          <ac:spMkLst>
            <pc:docMk/>
            <pc:sldMk cId="2591876160" sldId="505"/>
            <ac:spMk id="3" creationId="{BE59A49E-A5A4-4F56-B099-147C6D55F1B5}"/>
          </ac:spMkLst>
        </pc:spChg>
      </pc:sldChg>
      <pc:sldChg chg="modSp add del ord">
        <pc:chgData name="Alfred Asterjadhi" userId="39de57b9-85c0-4fd1-aaac-8ca2b6560ad0" providerId="ADAL" clId="{59429324-D781-4393-A8FD-57F3854BF018}" dt="2020-11-09T15:12:43.805" v="140" actId="2696"/>
        <pc:sldMkLst>
          <pc:docMk/>
          <pc:sldMk cId="979188270" sldId="506"/>
        </pc:sldMkLst>
        <pc:spChg chg="mod">
          <ac:chgData name="Alfred Asterjadhi" userId="39de57b9-85c0-4fd1-aaac-8ca2b6560ad0" providerId="ADAL" clId="{59429324-D781-4393-A8FD-57F3854BF018}" dt="2020-11-08T15:28:43.133" v="40" actId="20577"/>
          <ac:spMkLst>
            <pc:docMk/>
            <pc:sldMk cId="979188270" sldId="506"/>
            <ac:spMk id="2" creationId="{872B1CCF-A3B8-464F-B2A9-73CCCFCFF1D9}"/>
          </ac:spMkLst>
        </pc:spChg>
      </pc:sldChg>
      <pc:sldChg chg="modSp add del">
        <pc:chgData name="Alfred Asterjadhi" userId="39de57b9-85c0-4fd1-aaac-8ca2b6560ad0" providerId="ADAL" clId="{59429324-D781-4393-A8FD-57F3854BF018}" dt="2020-11-08T15:28:20.866" v="37" actId="2696"/>
        <pc:sldMkLst>
          <pc:docMk/>
          <pc:sldMk cId="3694520877" sldId="507"/>
        </pc:sldMkLst>
        <pc:spChg chg="mod">
          <ac:chgData name="Alfred Asterjadhi" userId="39de57b9-85c0-4fd1-aaac-8ca2b6560ad0" providerId="ADAL" clId="{59429324-D781-4393-A8FD-57F3854BF018}" dt="2020-11-08T15:27:11.233" v="36"/>
          <ac:spMkLst>
            <pc:docMk/>
            <pc:sldMk cId="3694520877" sldId="507"/>
            <ac:spMk id="2" creationId="{10B6058E-38A0-405F-B7BE-855B6D2FF7CC}"/>
          </ac:spMkLst>
        </pc:spChg>
        <pc:spChg chg="mod">
          <ac:chgData name="Alfred Asterjadhi" userId="39de57b9-85c0-4fd1-aaac-8ca2b6560ad0" providerId="ADAL" clId="{59429324-D781-4393-A8FD-57F3854BF018}" dt="2020-11-08T15:27:01.891" v="35"/>
          <ac:spMkLst>
            <pc:docMk/>
            <pc:sldMk cId="3694520877" sldId="507"/>
            <ac:spMk id="3" creationId="{F7F826E7-CC08-4004-A874-C4405B04C1DC}"/>
          </ac:spMkLst>
        </pc:spChg>
      </pc:sldChg>
      <pc:sldMasterChg chg="modSp">
        <pc:chgData name="Alfred Asterjadhi" userId="39de57b9-85c0-4fd1-aaac-8ca2b6560ad0" providerId="ADAL" clId="{59429324-D781-4393-A8FD-57F3854BF018}" dt="2020-11-08T15:29:04.775" v="42" actId="20577"/>
        <pc:sldMasterMkLst>
          <pc:docMk/>
          <pc:sldMasterMk cId="0" sldId="2147483648"/>
        </pc:sldMasterMkLst>
        <pc:spChg chg="mod">
          <ac:chgData name="Alfred Asterjadhi" userId="39de57b9-85c0-4fd1-aaac-8ca2b6560ad0" providerId="ADAL" clId="{59429324-D781-4393-A8FD-57F3854BF018}" dt="2020-11-08T15:29:04.775" v="42" actId="20577"/>
          <ac:spMkLst>
            <pc:docMk/>
            <pc:sldMasterMk cId="0" sldId="2147483648"/>
            <ac:spMk id="10" creationId="{00000000-0000-0000-0000-000000000000}"/>
          </ac:spMkLst>
        </pc:spChg>
      </pc:sldMasterChg>
    </pc:docChg>
  </pc:docChgLst>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custSel modSld modMainMaster">
      <pc:chgData name="Alfred Asterjadhi" userId="39de57b9-85c0-4fd1-aaac-8ca2b6560ad0" providerId="ADAL" clId="{3547C80C-5054-4DCF-8014-EC2A7BA968BC}" dt="2020-11-04T17:07:12.597" v="343" actId="6549"/>
      <pc:docMkLst>
        <pc:docMk/>
      </pc:docMkLst>
      <pc:sldChg chg="modSp">
        <pc:chgData name="Alfred Asterjadhi" userId="39de57b9-85c0-4fd1-aaac-8ca2b6560ad0" providerId="ADAL" clId="{3547C80C-5054-4DCF-8014-EC2A7BA968BC}" dt="2020-11-04T15:42:00.611" v="272" actId="6549"/>
        <pc:sldMkLst>
          <pc:docMk/>
          <pc:sldMk cId="2179419876" sldId="495"/>
        </pc:sldMkLst>
        <pc:spChg chg="mod">
          <ac:chgData name="Alfred Asterjadhi" userId="39de57b9-85c0-4fd1-aaac-8ca2b6560ad0" providerId="ADAL" clId="{3547C80C-5054-4DCF-8014-EC2A7BA968BC}" dt="2020-11-04T15:42:00.611" v="272" actId="6549"/>
          <ac:spMkLst>
            <pc:docMk/>
            <pc:sldMk cId="2179419876" sldId="495"/>
            <ac:spMk id="3" creationId="{0DF56813-04D4-4398-B81F-AE146CF0B05F}"/>
          </ac:spMkLst>
        </pc:spChg>
      </pc:sldChg>
      <pc:sldChg chg="modSp">
        <pc:chgData name="Alfred Asterjadhi" userId="39de57b9-85c0-4fd1-aaac-8ca2b6560ad0" providerId="ADAL" clId="{3547C80C-5054-4DCF-8014-EC2A7BA968BC}" dt="2020-11-04T15:37:46.812" v="187"/>
        <pc:sldMkLst>
          <pc:docMk/>
          <pc:sldMk cId="4072058256" sldId="497"/>
        </pc:sldMkLst>
        <pc:spChg chg="mod">
          <ac:chgData name="Alfred Asterjadhi" userId="39de57b9-85c0-4fd1-aaac-8ca2b6560ad0" providerId="ADAL" clId="{3547C80C-5054-4DCF-8014-EC2A7BA968BC}" dt="2020-11-04T15:37:46.812" v="187"/>
          <ac:spMkLst>
            <pc:docMk/>
            <pc:sldMk cId="4072058256" sldId="497"/>
            <ac:spMk id="3" creationId="{CECB06E4-811A-4BDD-9B2E-190BB1F0649F}"/>
          </ac:spMkLst>
        </pc:spChg>
      </pc:sldChg>
      <pc:sldChg chg="modSp">
        <pc:chgData name="Alfred Asterjadhi" userId="39de57b9-85c0-4fd1-aaac-8ca2b6560ad0" providerId="ADAL" clId="{3547C80C-5054-4DCF-8014-EC2A7BA968BC}" dt="2020-11-04T15:39:14.504" v="238" actId="20577"/>
        <pc:sldMkLst>
          <pc:docMk/>
          <pc:sldMk cId="2896158846" sldId="498"/>
        </pc:sldMkLst>
        <pc:spChg chg="mod">
          <ac:chgData name="Alfred Asterjadhi" userId="39de57b9-85c0-4fd1-aaac-8ca2b6560ad0" providerId="ADAL" clId="{3547C80C-5054-4DCF-8014-EC2A7BA968BC}" dt="2020-11-04T15:39:14.504" v="238" actId="20577"/>
          <ac:spMkLst>
            <pc:docMk/>
            <pc:sldMk cId="2896158846" sldId="498"/>
            <ac:spMk id="8" creationId="{02FE9533-EFA8-4A83-A053-C2EC4DD79BEA}"/>
          </ac:spMkLst>
        </pc:spChg>
      </pc:sldChg>
      <pc:sldChg chg="modSp">
        <pc:chgData name="Alfred Asterjadhi" userId="39de57b9-85c0-4fd1-aaac-8ca2b6560ad0" providerId="ADAL" clId="{3547C80C-5054-4DCF-8014-EC2A7BA968BC}" dt="2020-11-04T15:35:29.749" v="152" actId="13926"/>
        <pc:sldMkLst>
          <pc:docMk/>
          <pc:sldMk cId="148638342" sldId="499"/>
        </pc:sldMkLst>
        <pc:spChg chg="mod">
          <ac:chgData name="Alfred Asterjadhi" userId="39de57b9-85c0-4fd1-aaac-8ca2b6560ad0" providerId="ADAL" clId="{3547C80C-5054-4DCF-8014-EC2A7BA968BC}" dt="2020-11-04T15:35:29.749" v="152" actId="13926"/>
          <ac:spMkLst>
            <pc:docMk/>
            <pc:sldMk cId="148638342" sldId="499"/>
            <ac:spMk id="3" creationId="{2D0D6EA9-47E0-4332-ACAF-5FDF0662E482}"/>
          </ac:spMkLst>
        </pc:spChg>
      </pc:sldChg>
      <pc:sldChg chg="modSp">
        <pc:chgData name="Alfred Asterjadhi" userId="39de57b9-85c0-4fd1-aaac-8ca2b6560ad0" providerId="ADAL" clId="{3547C80C-5054-4DCF-8014-EC2A7BA968BC}" dt="2020-11-04T15:44:00.580" v="309" actId="20577"/>
        <pc:sldMkLst>
          <pc:docMk/>
          <pc:sldMk cId="1476535150" sldId="500"/>
        </pc:sldMkLst>
        <pc:spChg chg="mod">
          <ac:chgData name="Alfred Asterjadhi" userId="39de57b9-85c0-4fd1-aaac-8ca2b6560ad0" providerId="ADAL" clId="{3547C80C-5054-4DCF-8014-EC2A7BA968BC}" dt="2020-11-04T15:44:00.580" v="309" actId="20577"/>
          <ac:spMkLst>
            <pc:docMk/>
            <pc:sldMk cId="1476535150" sldId="500"/>
            <ac:spMk id="3" creationId="{0DF56813-04D4-4398-B81F-AE146CF0B05F}"/>
          </ac:spMkLst>
        </pc:spChg>
      </pc:sldChg>
      <pc:sldChg chg="modSp">
        <pc:chgData name="Alfred Asterjadhi" userId="39de57b9-85c0-4fd1-aaac-8ca2b6560ad0" providerId="ADAL" clId="{3547C80C-5054-4DCF-8014-EC2A7BA968BC}" dt="2020-11-04T15:46:45.948" v="341"/>
        <pc:sldMkLst>
          <pc:docMk/>
          <pc:sldMk cId="4167246271" sldId="501"/>
        </pc:sldMkLst>
        <pc:spChg chg="mod">
          <ac:chgData name="Alfred Asterjadhi" userId="39de57b9-85c0-4fd1-aaac-8ca2b6560ad0" providerId="ADAL" clId="{3547C80C-5054-4DCF-8014-EC2A7BA968BC}" dt="2020-11-04T15:46:45.948" v="341"/>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4T17:07:12.597" v="343" actId="6549"/>
        <pc:sldMasterMkLst>
          <pc:docMk/>
          <pc:sldMasterMk cId="0" sldId="2147483648"/>
        </pc:sldMasterMkLst>
        <pc:spChg chg="mod">
          <ac:chgData name="Alfred Asterjadhi" userId="39de57b9-85c0-4fd1-aaac-8ca2b6560ad0" providerId="ADAL" clId="{3547C80C-5054-4DCF-8014-EC2A7BA968BC}" dt="2020-11-04T17:07:12.597" v="343" actId="6549"/>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81D8E7E-125E-405D-B56E-214C2572FCA2}"/>
    <pc:docChg chg="undo addSld modSld modMainMaster">
      <pc:chgData name="Alfred Asterjadhi" userId="39de57b9-85c0-4fd1-aaac-8ca2b6560ad0" providerId="ADAL" clId="{B81D8E7E-125E-405D-B56E-214C2572FCA2}" dt="2020-11-06T18:12:31.194" v="185"/>
      <pc:docMkLst>
        <pc:docMk/>
      </pc:docMkLst>
      <pc:sldChg chg="modSp add">
        <pc:chgData name="Alfred Asterjadhi" userId="39de57b9-85c0-4fd1-aaac-8ca2b6560ad0" providerId="ADAL" clId="{B81D8E7E-125E-405D-B56E-214C2572FCA2}" dt="2020-11-05T19:00:03.998" v="3" actId="20577"/>
        <pc:sldMkLst>
          <pc:docMk/>
          <pc:sldMk cId="1799135598" sldId="503"/>
        </pc:sldMkLst>
        <pc:spChg chg="mod">
          <ac:chgData name="Alfred Asterjadhi" userId="39de57b9-85c0-4fd1-aaac-8ca2b6560ad0" providerId="ADAL" clId="{B81D8E7E-125E-405D-B56E-214C2572FCA2}" dt="2020-11-05T19:00:03.998" v="3" actId="20577"/>
          <ac:spMkLst>
            <pc:docMk/>
            <pc:sldMk cId="1799135598" sldId="503"/>
            <ac:spMk id="2" creationId="{883450BD-B6E2-46A7-9AC1-6BAD6411F0FE}"/>
          </ac:spMkLst>
        </pc:spChg>
      </pc:sldChg>
      <pc:sldChg chg="addSp delSp modSp add">
        <pc:chgData name="Alfred Asterjadhi" userId="39de57b9-85c0-4fd1-aaac-8ca2b6560ad0" providerId="ADAL" clId="{B81D8E7E-125E-405D-B56E-214C2572FCA2}" dt="2020-11-06T18:12:26.597" v="184" actId="20577"/>
        <pc:sldMkLst>
          <pc:docMk/>
          <pc:sldMk cId="1759877929" sldId="504"/>
        </pc:sldMkLst>
        <pc:spChg chg="del">
          <ac:chgData name="Alfred Asterjadhi" userId="39de57b9-85c0-4fd1-aaac-8ca2b6560ad0" providerId="ADAL" clId="{B81D8E7E-125E-405D-B56E-214C2572FCA2}" dt="2020-11-05T19:05:34.460" v="5"/>
          <ac:spMkLst>
            <pc:docMk/>
            <pc:sldMk cId="1759877929" sldId="504"/>
            <ac:spMk id="2" creationId="{89406AB1-50F9-4880-A994-067ACC941616}"/>
          </ac:spMkLst>
        </pc:spChg>
        <pc:spChg chg="del">
          <ac:chgData name="Alfred Asterjadhi" userId="39de57b9-85c0-4fd1-aaac-8ca2b6560ad0" providerId="ADAL" clId="{B81D8E7E-125E-405D-B56E-214C2572FCA2}" dt="2020-11-05T19:05:34.460" v="5"/>
          <ac:spMkLst>
            <pc:docMk/>
            <pc:sldMk cId="1759877929" sldId="504"/>
            <ac:spMk id="3" creationId="{CCCD173B-BDEF-4CD3-A40F-A11B2EB60446}"/>
          </ac:spMkLst>
        </pc:spChg>
        <pc:spChg chg="add mod">
          <ac:chgData name="Alfred Asterjadhi" userId="39de57b9-85c0-4fd1-aaac-8ca2b6560ad0" providerId="ADAL" clId="{B81D8E7E-125E-405D-B56E-214C2572FCA2}" dt="2020-11-05T19:06:28.563" v="10" actId="20577"/>
          <ac:spMkLst>
            <pc:docMk/>
            <pc:sldMk cId="1759877929" sldId="504"/>
            <ac:spMk id="7" creationId="{14DC227E-9B6E-4DEE-A8F2-C026B7CF2CBE}"/>
          </ac:spMkLst>
        </pc:spChg>
        <pc:spChg chg="add mod">
          <ac:chgData name="Alfred Asterjadhi" userId="39de57b9-85c0-4fd1-aaac-8ca2b6560ad0" providerId="ADAL" clId="{B81D8E7E-125E-405D-B56E-214C2572FCA2}" dt="2020-11-06T18:12:26.597" v="184" actId="20577"/>
          <ac:spMkLst>
            <pc:docMk/>
            <pc:sldMk cId="1759877929" sldId="504"/>
            <ac:spMk id="8" creationId="{04C898FD-7E7E-4AEB-9030-454136F5FDEB}"/>
          </ac:spMkLst>
        </pc:spChg>
      </pc:sldChg>
      <pc:sldChg chg="modSp add">
        <pc:chgData name="Alfred Asterjadhi" userId="39de57b9-85c0-4fd1-aaac-8ca2b6560ad0" providerId="ADAL" clId="{B81D8E7E-125E-405D-B56E-214C2572FCA2}" dt="2020-11-06T18:12:31.194" v="185"/>
        <pc:sldMkLst>
          <pc:docMk/>
          <pc:sldMk cId="2591876160" sldId="505"/>
        </pc:sldMkLst>
        <pc:spChg chg="mod">
          <ac:chgData name="Alfred Asterjadhi" userId="39de57b9-85c0-4fd1-aaac-8ca2b6560ad0" providerId="ADAL" clId="{B81D8E7E-125E-405D-B56E-214C2572FCA2}" dt="2020-11-05T19:18:54.851" v="96" actId="6549"/>
          <ac:spMkLst>
            <pc:docMk/>
            <pc:sldMk cId="2591876160" sldId="505"/>
            <ac:spMk id="2" creationId="{872B1CCF-A3B8-464F-B2A9-73CCCFCFF1D9}"/>
          </ac:spMkLst>
        </pc:spChg>
        <pc:spChg chg="mod">
          <ac:chgData name="Alfred Asterjadhi" userId="39de57b9-85c0-4fd1-aaac-8ca2b6560ad0" providerId="ADAL" clId="{B81D8E7E-125E-405D-B56E-214C2572FCA2}" dt="2020-11-06T18:12:31.194" v="185"/>
          <ac:spMkLst>
            <pc:docMk/>
            <pc:sldMk cId="2591876160" sldId="505"/>
            <ac:spMk id="3" creationId="{BE59A49E-A5A4-4F56-B099-147C6D55F1B5}"/>
          </ac:spMkLst>
        </pc:spChg>
      </pc:sldChg>
      <pc:sldMasterChg chg="modSp">
        <pc:chgData name="Alfred Asterjadhi" userId="39de57b9-85c0-4fd1-aaac-8ca2b6560ad0" providerId="ADAL" clId="{B81D8E7E-125E-405D-B56E-214C2572FCA2}" dt="2020-11-05T18:59:35.535" v="1" actId="20577"/>
        <pc:sldMasterMkLst>
          <pc:docMk/>
          <pc:sldMasterMk cId="0" sldId="2147483648"/>
        </pc:sldMasterMkLst>
        <pc:spChg chg="mod">
          <ac:chgData name="Alfred Asterjadhi" userId="39de57b9-85c0-4fd1-aaac-8ca2b6560ad0" providerId="ADAL" clId="{B81D8E7E-125E-405D-B56E-214C2572FCA2}" dt="2020-11-05T18:59:35.53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docChgLst>
    <pc:chgData name="Alfred Asterjadhi" userId="39de57b9-85c0-4fd1-aaac-8ca2b6560ad0" providerId="ADAL" clId="{FC9662B5-2E05-451A-9E74-B15F6F042C40}"/>
    <pc:docChg chg="modMainMaster">
      <pc:chgData name="Alfred Asterjadhi" userId="39de57b9-85c0-4fd1-aaac-8ca2b6560ad0" providerId="ADAL" clId="{FC9662B5-2E05-451A-9E74-B15F6F042C40}" dt="2020-11-09T15:30:52.079" v="1" actId="6549"/>
      <pc:docMkLst>
        <pc:docMk/>
      </pc:docMkLst>
      <pc:sldMasterChg chg="modSp">
        <pc:chgData name="Alfred Asterjadhi" userId="39de57b9-85c0-4fd1-aaac-8ca2b6560ad0" providerId="ADAL" clId="{FC9662B5-2E05-451A-9E74-B15F6F042C40}" dt="2020-11-09T15:30:52.079" v="1" actId="6549"/>
        <pc:sldMasterMkLst>
          <pc:docMk/>
          <pc:sldMasterMk cId="0" sldId="2147483648"/>
        </pc:sldMasterMkLst>
        <pc:spChg chg="mod">
          <ac:chgData name="Alfred Asterjadhi" userId="39de57b9-85c0-4fd1-aaac-8ca2b6560ad0" providerId="ADAL" clId="{FC9662B5-2E05-451A-9E74-B15F6F042C40}" dt="2020-11-09T15:30:52.079" v="1" actId="6549"/>
          <ac:spMkLst>
            <pc:docMk/>
            <pc:sldMasterMk cId="0" sldId="2147483648"/>
            <ac:spMk id="10" creationId="{00000000-0000-0000-0000-000000000000}"/>
          </ac:spMkLst>
        </pc:sp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7-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1726-00-00be-pdt-phy-ppdu-formats-for-clause-36-1-4.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https://mentor.ieee.org/802.11/dcn/20/11-20-1496-07-00be-sep-nov-tgbe-teleconference-minutes.docx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Michael Montemurro			Second: Bin Tian	</a:t>
            </a:r>
          </a:p>
          <a:p>
            <a:r>
              <a:rPr lang="en-US" sz="2000" dirty="0"/>
              <a:t>Discussion: None.</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Po-Kai Huang					Second: Rojan Chitrakar</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Wook Bong Lee					Second: Ross Jian Yu</a:t>
            </a:r>
          </a:p>
          <a:p>
            <a:r>
              <a:rPr lang="en-US" sz="1400" dirty="0"/>
              <a:t>Discussion: None.</a:t>
            </a:r>
          </a:p>
          <a:p>
            <a:endParaRPr lang="en-US" sz="140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799135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Bin Tian				Second: Laurent Cariou</a:t>
            </a:r>
          </a:p>
          <a:p>
            <a:pPr marL="0" indent="0"/>
            <a:endParaRPr lang="en-US" sz="1800" dirty="0"/>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9877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143</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800" dirty="0"/>
              <a:t>Move to accept changes to the TGbe draft as specified in the following document:</a:t>
            </a:r>
          </a:p>
          <a:p>
            <a:pPr lvl="1">
              <a:buFont typeface="Arial" panose="020B0604020202020204" pitchFamily="34" charset="0"/>
              <a:buChar char="•"/>
            </a:pPr>
            <a:r>
              <a:rPr lang="en-US" sz="1600" dirty="0">
                <a:solidFill>
                  <a:schemeClr val="tx1"/>
                </a:solidFill>
                <a:hlinkClick r:id="rId2"/>
              </a:rPr>
              <a:t>1726r0</a:t>
            </a:r>
            <a:endParaRPr lang="en-US" sz="1600" dirty="0">
              <a:solidFill>
                <a:schemeClr val="tx1"/>
              </a:solidFill>
            </a:endParaRPr>
          </a:p>
          <a:p>
            <a:pPr marL="0" indent="0"/>
            <a:endParaRPr lang="en-US" sz="1600" dirty="0"/>
          </a:p>
          <a:p>
            <a:pPr marL="0" indent="0"/>
            <a:r>
              <a:rPr lang="en-US" sz="1600" dirty="0"/>
              <a:t>Move: Jinsoo Choi					Second: Edward Au</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591876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76186</TotalTime>
  <Words>4856</Words>
  <Application>Microsoft Office PowerPoint</Application>
  <PresentationFormat>On-screen Show (4:3)</PresentationFormat>
  <Paragraphs>580</Paragraphs>
  <Slides>52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7"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lpstr>Motions on November 09th</vt:lpstr>
      <vt:lpstr>Motion 142</vt:lpstr>
      <vt:lpstr>Motion 143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2020-11-09T15:31:00Z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