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58"/>
  </p:notesMasterIdLst>
  <p:handoutMasterIdLst>
    <p:handoutMasterId r:id="rId59"/>
  </p:handoutMasterIdLst>
  <p:sldIdLst>
    <p:sldId id="256" r:id="rId5"/>
    <p:sldId id="257" r:id="rId6"/>
    <p:sldId id="452" r:id="rId7"/>
    <p:sldId id="291" r:id="rId8"/>
    <p:sldId id="445" r:id="rId9"/>
    <p:sldId id="446" r:id="rId10"/>
    <p:sldId id="447" r:id="rId11"/>
    <p:sldId id="450" r:id="rId12"/>
    <p:sldId id="453" r:id="rId13"/>
    <p:sldId id="471" r:id="rId14"/>
    <p:sldId id="449" r:id="rId15"/>
    <p:sldId id="454" r:id="rId16"/>
    <p:sldId id="455" r:id="rId17"/>
    <p:sldId id="456" r:id="rId18"/>
    <p:sldId id="457" r:id="rId19"/>
    <p:sldId id="460" r:id="rId20"/>
    <p:sldId id="458" r:id="rId21"/>
    <p:sldId id="459" r:id="rId22"/>
    <p:sldId id="462" r:id="rId23"/>
    <p:sldId id="463" r:id="rId24"/>
    <p:sldId id="465" r:id="rId25"/>
    <p:sldId id="466" r:id="rId26"/>
    <p:sldId id="467" r:id="rId27"/>
    <p:sldId id="468" r:id="rId28"/>
    <p:sldId id="469" r:id="rId29"/>
    <p:sldId id="472" r:id="rId30"/>
    <p:sldId id="473" r:id="rId31"/>
    <p:sldId id="475" r:id="rId32"/>
    <p:sldId id="478" r:id="rId33"/>
    <p:sldId id="480" r:id="rId34"/>
    <p:sldId id="479" r:id="rId35"/>
    <p:sldId id="481" r:id="rId36"/>
    <p:sldId id="476" r:id="rId37"/>
    <p:sldId id="477" r:id="rId38"/>
    <p:sldId id="482" r:id="rId39"/>
    <p:sldId id="483" r:id="rId40"/>
    <p:sldId id="484" r:id="rId41"/>
    <p:sldId id="485" r:id="rId42"/>
    <p:sldId id="486" r:id="rId43"/>
    <p:sldId id="488" r:id="rId44"/>
    <p:sldId id="493" r:id="rId45"/>
    <p:sldId id="496" r:id="rId46"/>
    <p:sldId id="499" r:id="rId47"/>
    <p:sldId id="497" r:id="rId48"/>
    <p:sldId id="498" r:id="rId49"/>
    <p:sldId id="495" r:id="rId50"/>
    <p:sldId id="500" r:id="rId51"/>
    <p:sldId id="501" r:id="rId52"/>
    <p:sldId id="502" r:id="rId53"/>
    <p:sldId id="503" r:id="rId54"/>
    <p:sldId id="504" r:id="rId55"/>
    <p:sldId id="505" r:id="rId56"/>
    <p:sldId id="506" r:id="rId5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429324-D781-4393-A8FD-57F3854BF018}" v="7" dt="2020-11-08T15:28:35.71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presProps" Target="presProps.xml"/><Relationship Id="rId65"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microsoft.com/office/2016/11/relationships/changesInfo" Target="changesInfos/changesInfo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7D11DCF7-13D0-4F3D-9C75-87FE96F8B7F0}"/>
    <pc:docChg chg="modMainMaster">
      <pc:chgData name="Alfred Asterjadhi" userId="39de57b9-85c0-4fd1-aaac-8ca2b6560ad0" providerId="ADAL" clId="{7D11DCF7-13D0-4F3D-9C75-87FE96F8B7F0}" dt="2020-11-01T18:03:02.637" v="1" actId="6549"/>
      <pc:docMkLst>
        <pc:docMk/>
      </pc:docMkLst>
      <pc:sldMasterChg chg="modSp">
        <pc:chgData name="Alfred Asterjadhi" userId="39de57b9-85c0-4fd1-aaac-8ca2b6560ad0" providerId="ADAL" clId="{7D11DCF7-13D0-4F3D-9C75-87FE96F8B7F0}" dt="2020-11-01T18:03:02.637" v="1" actId="6549"/>
        <pc:sldMasterMkLst>
          <pc:docMk/>
          <pc:sldMasterMk cId="0" sldId="2147483648"/>
        </pc:sldMasterMkLst>
        <pc:spChg chg="mod">
          <ac:chgData name="Alfred Asterjadhi" userId="39de57b9-85c0-4fd1-aaac-8ca2b6560ad0" providerId="ADAL" clId="{7D11DCF7-13D0-4F3D-9C75-87FE96F8B7F0}" dt="2020-11-01T18:03:02.637" v="1" actId="6549"/>
          <ac:spMkLst>
            <pc:docMk/>
            <pc:sldMasterMk cId="0" sldId="2147483648"/>
            <ac:spMk id="10" creationId="{00000000-0000-0000-0000-000000000000}"/>
          </ac:spMkLst>
        </pc:spChg>
      </pc:sldMasterChg>
    </pc:docChg>
  </pc:docChgLst>
  <pc:docChgLst>
    <pc:chgData name="Alfred Asterjadhi" userId="39de57b9-85c0-4fd1-aaac-8ca2b6560ad0" providerId="ADAL" clId="{59429324-D781-4393-A8FD-57F3854BF018}"/>
    <pc:docChg chg="addSld delSld modSld sldOrd modMainMaster">
      <pc:chgData name="Alfred Asterjadhi" userId="39de57b9-85c0-4fd1-aaac-8ca2b6560ad0" providerId="ADAL" clId="{59429324-D781-4393-A8FD-57F3854BF018}" dt="2020-11-08T15:29:04.775" v="42" actId="20577"/>
      <pc:docMkLst>
        <pc:docMk/>
      </pc:docMkLst>
      <pc:sldChg chg="modSp">
        <pc:chgData name="Alfred Asterjadhi" userId="39de57b9-85c0-4fd1-aaac-8ca2b6560ad0" providerId="ADAL" clId="{59429324-D781-4393-A8FD-57F3854BF018}" dt="2020-11-08T15:23:21.051" v="33" actId="20577"/>
        <pc:sldMkLst>
          <pc:docMk/>
          <pc:sldMk cId="2591876160" sldId="505"/>
        </pc:sldMkLst>
        <pc:spChg chg="mod">
          <ac:chgData name="Alfred Asterjadhi" userId="39de57b9-85c0-4fd1-aaac-8ca2b6560ad0" providerId="ADAL" clId="{59429324-D781-4393-A8FD-57F3854BF018}" dt="2020-11-08T15:23:21.051" v="33" actId="20577"/>
          <ac:spMkLst>
            <pc:docMk/>
            <pc:sldMk cId="2591876160" sldId="505"/>
            <ac:spMk id="3" creationId="{BE59A49E-A5A4-4F56-B099-147C6D55F1B5}"/>
          </ac:spMkLst>
        </pc:spChg>
      </pc:sldChg>
      <pc:sldChg chg="modSp add ord">
        <pc:chgData name="Alfred Asterjadhi" userId="39de57b9-85c0-4fd1-aaac-8ca2b6560ad0" providerId="ADAL" clId="{59429324-D781-4393-A8FD-57F3854BF018}" dt="2020-11-08T15:28:43.133" v="40" actId="20577"/>
        <pc:sldMkLst>
          <pc:docMk/>
          <pc:sldMk cId="979188270" sldId="506"/>
        </pc:sldMkLst>
        <pc:spChg chg="mod">
          <ac:chgData name="Alfred Asterjadhi" userId="39de57b9-85c0-4fd1-aaac-8ca2b6560ad0" providerId="ADAL" clId="{59429324-D781-4393-A8FD-57F3854BF018}" dt="2020-11-08T15:28:43.133" v="40" actId="20577"/>
          <ac:spMkLst>
            <pc:docMk/>
            <pc:sldMk cId="979188270" sldId="506"/>
            <ac:spMk id="2" creationId="{872B1CCF-A3B8-464F-B2A9-73CCCFCFF1D9}"/>
          </ac:spMkLst>
        </pc:spChg>
      </pc:sldChg>
      <pc:sldChg chg="modSp add del">
        <pc:chgData name="Alfred Asterjadhi" userId="39de57b9-85c0-4fd1-aaac-8ca2b6560ad0" providerId="ADAL" clId="{59429324-D781-4393-A8FD-57F3854BF018}" dt="2020-11-08T15:28:20.866" v="37" actId="2696"/>
        <pc:sldMkLst>
          <pc:docMk/>
          <pc:sldMk cId="3694520877" sldId="507"/>
        </pc:sldMkLst>
        <pc:spChg chg="mod">
          <ac:chgData name="Alfred Asterjadhi" userId="39de57b9-85c0-4fd1-aaac-8ca2b6560ad0" providerId="ADAL" clId="{59429324-D781-4393-A8FD-57F3854BF018}" dt="2020-11-08T15:27:11.233" v="36"/>
          <ac:spMkLst>
            <pc:docMk/>
            <pc:sldMk cId="3694520877" sldId="507"/>
            <ac:spMk id="2" creationId="{10B6058E-38A0-405F-B7BE-855B6D2FF7CC}"/>
          </ac:spMkLst>
        </pc:spChg>
        <pc:spChg chg="mod">
          <ac:chgData name="Alfred Asterjadhi" userId="39de57b9-85c0-4fd1-aaac-8ca2b6560ad0" providerId="ADAL" clId="{59429324-D781-4393-A8FD-57F3854BF018}" dt="2020-11-08T15:27:01.891" v="35"/>
          <ac:spMkLst>
            <pc:docMk/>
            <pc:sldMk cId="3694520877" sldId="507"/>
            <ac:spMk id="3" creationId="{F7F826E7-CC08-4004-A874-C4405B04C1DC}"/>
          </ac:spMkLst>
        </pc:spChg>
      </pc:sldChg>
      <pc:sldMasterChg chg="modSp">
        <pc:chgData name="Alfred Asterjadhi" userId="39de57b9-85c0-4fd1-aaac-8ca2b6560ad0" providerId="ADAL" clId="{59429324-D781-4393-A8FD-57F3854BF018}" dt="2020-11-08T15:29:04.775" v="42" actId="20577"/>
        <pc:sldMasterMkLst>
          <pc:docMk/>
          <pc:sldMasterMk cId="0" sldId="2147483648"/>
        </pc:sldMasterMkLst>
        <pc:spChg chg="mod">
          <ac:chgData name="Alfred Asterjadhi" userId="39de57b9-85c0-4fd1-aaac-8ca2b6560ad0" providerId="ADAL" clId="{59429324-D781-4393-A8FD-57F3854BF018}" dt="2020-11-08T15:29:04.775" v="42" actId="20577"/>
          <ac:spMkLst>
            <pc:docMk/>
            <pc:sldMasterMk cId="0" sldId="2147483648"/>
            <ac:spMk id="10" creationId="{00000000-0000-0000-0000-000000000000}"/>
          </ac:spMkLst>
        </pc:spChg>
      </pc:sldMasterChg>
    </pc:docChg>
  </pc:docChgLst>
  <pc:docChgLst>
    <pc:chgData name="Alfred Asterjadhi" userId="39de57b9-85c0-4fd1-aaac-8ca2b6560ad0" providerId="ADAL" clId="{1B922D20-3196-4088-99F8-4137EF0372AA}"/>
    <pc:docChg chg="custSel addSld modSld modMainMaster">
      <pc:chgData name="Alfred Asterjadhi" userId="39de57b9-85c0-4fd1-aaac-8ca2b6560ad0" providerId="ADAL" clId="{1B922D20-3196-4088-99F8-4137EF0372AA}" dt="2020-11-03T16:03:30.015" v="123" actId="114"/>
      <pc:docMkLst>
        <pc:docMk/>
      </pc:docMkLst>
      <pc:sldChg chg="modSp">
        <pc:chgData name="Alfred Asterjadhi" userId="39de57b9-85c0-4fd1-aaac-8ca2b6560ad0" providerId="ADAL" clId="{1B922D20-3196-4088-99F8-4137EF0372AA}" dt="2020-11-03T15:54:33.335" v="109" actId="400"/>
        <pc:sldMkLst>
          <pc:docMk/>
          <pc:sldMk cId="4072058256" sldId="497"/>
        </pc:sldMkLst>
        <pc:spChg chg="mod">
          <ac:chgData name="Alfred Asterjadhi" userId="39de57b9-85c0-4fd1-aaac-8ca2b6560ad0" providerId="ADAL" clId="{1B922D20-3196-4088-99F8-4137EF0372AA}" dt="2020-11-03T15:54:33.335" v="109" actId="400"/>
          <ac:spMkLst>
            <pc:docMk/>
            <pc:sldMk cId="4072058256" sldId="497"/>
            <ac:spMk id="3" creationId="{CECB06E4-811A-4BDD-9B2E-190BB1F0649F}"/>
          </ac:spMkLst>
        </pc:spChg>
      </pc:sldChg>
      <pc:sldChg chg="modSp">
        <pc:chgData name="Alfred Asterjadhi" userId="39de57b9-85c0-4fd1-aaac-8ca2b6560ad0" providerId="ADAL" clId="{1B922D20-3196-4088-99F8-4137EF0372AA}" dt="2020-11-03T16:02:27.607" v="110" actId="20577"/>
        <pc:sldMkLst>
          <pc:docMk/>
          <pc:sldMk cId="148638342" sldId="499"/>
        </pc:sldMkLst>
        <pc:spChg chg="mod">
          <ac:chgData name="Alfred Asterjadhi" userId="39de57b9-85c0-4fd1-aaac-8ca2b6560ad0" providerId="ADAL" clId="{1B922D20-3196-4088-99F8-4137EF0372AA}" dt="2020-11-03T16:02:27.607" v="110" actId="20577"/>
          <ac:spMkLst>
            <pc:docMk/>
            <pc:sldMk cId="148638342" sldId="499"/>
            <ac:spMk id="3" creationId="{2D0D6EA9-47E0-4332-ACAF-5FDF0662E482}"/>
          </ac:spMkLst>
        </pc:spChg>
      </pc:sldChg>
      <pc:sldChg chg="modSp add">
        <pc:chgData name="Alfred Asterjadhi" userId="39de57b9-85c0-4fd1-aaac-8ca2b6560ad0" providerId="ADAL" clId="{1B922D20-3196-4088-99F8-4137EF0372AA}" dt="2020-11-03T16:03:03.738" v="111"/>
        <pc:sldMkLst>
          <pc:docMk/>
          <pc:sldMk cId="4167246271" sldId="501"/>
        </pc:sldMkLst>
        <pc:spChg chg="mod">
          <ac:chgData name="Alfred Asterjadhi" userId="39de57b9-85c0-4fd1-aaac-8ca2b6560ad0" providerId="ADAL" clId="{1B922D20-3196-4088-99F8-4137EF0372AA}" dt="2020-11-03T15:46:09.369" v="12" actId="6549"/>
          <ac:spMkLst>
            <pc:docMk/>
            <pc:sldMk cId="4167246271" sldId="501"/>
            <ac:spMk id="2" creationId="{FAB381E4-9086-43C4-A6AB-58D94AACE078}"/>
          </ac:spMkLst>
        </pc:spChg>
        <pc:spChg chg="mod">
          <ac:chgData name="Alfred Asterjadhi" userId="39de57b9-85c0-4fd1-aaac-8ca2b6560ad0" providerId="ADAL" clId="{1B922D20-3196-4088-99F8-4137EF0372AA}" dt="2020-11-03T16:03:03.738" v="111"/>
          <ac:spMkLst>
            <pc:docMk/>
            <pc:sldMk cId="4167246271" sldId="501"/>
            <ac:spMk id="3" creationId="{52530278-7415-4E30-B2DB-C83CAF3F4E0F}"/>
          </ac:spMkLst>
        </pc:spChg>
        <pc:spChg chg="mod">
          <ac:chgData name="Alfred Asterjadhi" userId="39de57b9-85c0-4fd1-aaac-8ca2b6560ad0" providerId="ADAL" clId="{1B922D20-3196-4088-99F8-4137EF0372AA}" dt="2020-11-03T15:46:03.799" v="8" actId="20577"/>
          <ac:spMkLst>
            <pc:docMk/>
            <pc:sldMk cId="4167246271" sldId="501"/>
            <ac:spMk id="6" creationId="{1C26A86D-5F3E-438C-B2A4-8FC08D108731}"/>
          </ac:spMkLst>
        </pc:spChg>
      </pc:sldChg>
      <pc:sldChg chg="modSp add">
        <pc:chgData name="Alfred Asterjadhi" userId="39de57b9-85c0-4fd1-aaac-8ca2b6560ad0" providerId="ADAL" clId="{1B922D20-3196-4088-99F8-4137EF0372AA}" dt="2020-11-03T16:03:30.015" v="123" actId="114"/>
        <pc:sldMkLst>
          <pc:docMk/>
          <pc:sldMk cId="1229913859" sldId="502"/>
        </pc:sldMkLst>
        <pc:spChg chg="mod">
          <ac:chgData name="Alfred Asterjadhi" userId="39de57b9-85c0-4fd1-aaac-8ca2b6560ad0" providerId="ADAL" clId="{1B922D20-3196-4088-99F8-4137EF0372AA}" dt="2020-11-03T15:47:44.493" v="82" actId="20577"/>
          <ac:spMkLst>
            <pc:docMk/>
            <pc:sldMk cId="1229913859" sldId="502"/>
            <ac:spMk id="2" creationId="{35109BF1-F9F3-4F14-991E-7047F24B5D15}"/>
          </ac:spMkLst>
        </pc:spChg>
        <pc:spChg chg="mod">
          <ac:chgData name="Alfred Asterjadhi" userId="39de57b9-85c0-4fd1-aaac-8ca2b6560ad0" providerId="ADAL" clId="{1B922D20-3196-4088-99F8-4137EF0372AA}" dt="2020-11-03T16:03:30.015" v="123" actId="114"/>
          <ac:spMkLst>
            <pc:docMk/>
            <pc:sldMk cId="1229913859" sldId="502"/>
            <ac:spMk id="3" creationId="{A833FC0F-FF04-426E-A37B-7D4BB48CBC84}"/>
          </ac:spMkLst>
        </pc:spChg>
        <pc:spChg chg="mod">
          <ac:chgData name="Alfred Asterjadhi" userId="39de57b9-85c0-4fd1-aaac-8ca2b6560ad0" providerId="ADAL" clId="{1B922D20-3196-4088-99F8-4137EF0372AA}" dt="2020-11-03T16:03:23.890" v="121" actId="20577"/>
          <ac:spMkLst>
            <pc:docMk/>
            <pc:sldMk cId="1229913859" sldId="502"/>
            <ac:spMk id="6" creationId="{7D2B7C6A-D4B5-4935-A1F1-2948E1E2F884}"/>
          </ac:spMkLst>
        </pc:spChg>
      </pc:sldChg>
      <pc:sldMasterChg chg="modSp">
        <pc:chgData name="Alfred Asterjadhi" userId="39de57b9-85c0-4fd1-aaac-8ca2b6560ad0" providerId="ADAL" clId="{1B922D20-3196-4088-99F8-4137EF0372AA}" dt="2020-11-03T16:03:17.055" v="113" actId="20577"/>
        <pc:sldMasterMkLst>
          <pc:docMk/>
          <pc:sldMasterMk cId="0" sldId="2147483648"/>
        </pc:sldMasterMkLst>
        <pc:spChg chg="mod">
          <ac:chgData name="Alfred Asterjadhi" userId="39de57b9-85c0-4fd1-aaac-8ca2b6560ad0" providerId="ADAL" clId="{1B922D20-3196-4088-99F8-4137EF0372AA}" dt="2020-11-03T16:03:17.055" v="113" actId="20577"/>
          <ac:spMkLst>
            <pc:docMk/>
            <pc:sldMasterMk cId="0" sldId="2147483648"/>
            <ac:spMk id="10" creationId="{00000000-0000-0000-0000-000000000000}"/>
          </ac:spMkLst>
        </pc:spChg>
      </pc:sldMasterChg>
    </pc:docChg>
  </pc:docChgLst>
  <pc:docChgLst>
    <pc:chgData name="Alfred Asterjadhi" userId="39de57b9-85c0-4fd1-aaac-8ca2b6560ad0" providerId="ADAL" clId="{3547C80C-5054-4DCF-8014-EC2A7BA968BC}"/>
    <pc:docChg chg="custSel modSld modMainMaster">
      <pc:chgData name="Alfred Asterjadhi" userId="39de57b9-85c0-4fd1-aaac-8ca2b6560ad0" providerId="ADAL" clId="{3547C80C-5054-4DCF-8014-EC2A7BA968BC}" dt="2020-11-04T17:07:12.597" v="343" actId="6549"/>
      <pc:docMkLst>
        <pc:docMk/>
      </pc:docMkLst>
      <pc:sldChg chg="modSp">
        <pc:chgData name="Alfred Asterjadhi" userId="39de57b9-85c0-4fd1-aaac-8ca2b6560ad0" providerId="ADAL" clId="{3547C80C-5054-4DCF-8014-EC2A7BA968BC}" dt="2020-11-04T15:42:00.611" v="272" actId="6549"/>
        <pc:sldMkLst>
          <pc:docMk/>
          <pc:sldMk cId="2179419876" sldId="495"/>
        </pc:sldMkLst>
        <pc:spChg chg="mod">
          <ac:chgData name="Alfred Asterjadhi" userId="39de57b9-85c0-4fd1-aaac-8ca2b6560ad0" providerId="ADAL" clId="{3547C80C-5054-4DCF-8014-EC2A7BA968BC}" dt="2020-11-04T15:42:00.611" v="272" actId="6549"/>
          <ac:spMkLst>
            <pc:docMk/>
            <pc:sldMk cId="2179419876" sldId="495"/>
            <ac:spMk id="3" creationId="{0DF56813-04D4-4398-B81F-AE146CF0B05F}"/>
          </ac:spMkLst>
        </pc:spChg>
      </pc:sldChg>
      <pc:sldChg chg="modSp">
        <pc:chgData name="Alfred Asterjadhi" userId="39de57b9-85c0-4fd1-aaac-8ca2b6560ad0" providerId="ADAL" clId="{3547C80C-5054-4DCF-8014-EC2A7BA968BC}" dt="2020-11-04T15:37:46.812" v="187"/>
        <pc:sldMkLst>
          <pc:docMk/>
          <pc:sldMk cId="4072058256" sldId="497"/>
        </pc:sldMkLst>
        <pc:spChg chg="mod">
          <ac:chgData name="Alfred Asterjadhi" userId="39de57b9-85c0-4fd1-aaac-8ca2b6560ad0" providerId="ADAL" clId="{3547C80C-5054-4DCF-8014-EC2A7BA968BC}" dt="2020-11-04T15:37:46.812" v="187"/>
          <ac:spMkLst>
            <pc:docMk/>
            <pc:sldMk cId="4072058256" sldId="497"/>
            <ac:spMk id="3" creationId="{CECB06E4-811A-4BDD-9B2E-190BB1F0649F}"/>
          </ac:spMkLst>
        </pc:spChg>
      </pc:sldChg>
      <pc:sldChg chg="modSp">
        <pc:chgData name="Alfred Asterjadhi" userId="39de57b9-85c0-4fd1-aaac-8ca2b6560ad0" providerId="ADAL" clId="{3547C80C-5054-4DCF-8014-EC2A7BA968BC}" dt="2020-11-04T15:39:14.504" v="238" actId="20577"/>
        <pc:sldMkLst>
          <pc:docMk/>
          <pc:sldMk cId="2896158846" sldId="498"/>
        </pc:sldMkLst>
        <pc:spChg chg="mod">
          <ac:chgData name="Alfred Asterjadhi" userId="39de57b9-85c0-4fd1-aaac-8ca2b6560ad0" providerId="ADAL" clId="{3547C80C-5054-4DCF-8014-EC2A7BA968BC}" dt="2020-11-04T15:39:14.504" v="238" actId="20577"/>
          <ac:spMkLst>
            <pc:docMk/>
            <pc:sldMk cId="2896158846" sldId="498"/>
            <ac:spMk id="8" creationId="{02FE9533-EFA8-4A83-A053-C2EC4DD79BEA}"/>
          </ac:spMkLst>
        </pc:spChg>
      </pc:sldChg>
      <pc:sldChg chg="modSp">
        <pc:chgData name="Alfred Asterjadhi" userId="39de57b9-85c0-4fd1-aaac-8ca2b6560ad0" providerId="ADAL" clId="{3547C80C-5054-4DCF-8014-EC2A7BA968BC}" dt="2020-11-04T15:35:29.749" v="152" actId="13926"/>
        <pc:sldMkLst>
          <pc:docMk/>
          <pc:sldMk cId="148638342" sldId="499"/>
        </pc:sldMkLst>
        <pc:spChg chg="mod">
          <ac:chgData name="Alfred Asterjadhi" userId="39de57b9-85c0-4fd1-aaac-8ca2b6560ad0" providerId="ADAL" clId="{3547C80C-5054-4DCF-8014-EC2A7BA968BC}" dt="2020-11-04T15:35:29.749" v="152" actId="13926"/>
          <ac:spMkLst>
            <pc:docMk/>
            <pc:sldMk cId="148638342" sldId="499"/>
            <ac:spMk id="3" creationId="{2D0D6EA9-47E0-4332-ACAF-5FDF0662E482}"/>
          </ac:spMkLst>
        </pc:spChg>
      </pc:sldChg>
      <pc:sldChg chg="modSp">
        <pc:chgData name="Alfred Asterjadhi" userId="39de57b9-85c0-4fd1-aaac-8ca2b6560ad0" providerId="ADAL" clId="{3547C80C-5054-4DCF-8014-EC2A7BA968BC}" dt="2020-11-04T15:44:00.580" v="309" actId="20577"/>
        <pc:sldMkLst>
          <pc:docMk/>
          <pc:sldMk cId="1476535150" sldId="500"/>
        </pc:sldMkLst>
        <pc:spChg chg="mod">
          <ac:chgData name="Alfred Asterjadhi" userId="39de57b9-85c0-4fd1-aaac-8ca2b6560ad0" providerId="ADAL" clId="{3547C80C-5054-4DCF-8014-EC2A7BA968BC}" dt="2020-11-04T15:44:00.580" v="309" actId="20577"/>
          <ac:spMkLst>
            <pc:docMk/>
            <pc:sldMk cId="1476535150" sldId="500"/>
            <ac:spMk id="3" creationId="{0DF56813-04D4-4398-B81F-AE146CF0B05F}"/>
          </ac:spMkLst>
        </pc:spChg>
      </pc:sldChg>
      <pc:sldChg chg="modSp">
        <pc:chgData name="Alfred Asterjadhi" userId="39de57b9-85c0-4fd1-aaac-8ca2b6560ad0" providerId="ADAL" clId="{3547C80C-5054-4DCF-8014-EC2A7BA968BC}" dt="2020-11-04T15:46:45.948" v="341"/>
        <pc:sldMkLst>
          <pc:docMk/>
          <pc:sldMk cId="4167246271" sldId="501"/>
        </pc:sldMkLst>
        <pc:spChg chg="mod">
          <ac:chgData name="Alfred Asterjadhi" userId="39de57b9-85c0-4fd1-aaac-8ca2b6560ad0" providerId="ADAL" clId="{3547C80C-5054-4DCF-8014-EC2A7BA968BC}" dt="2020-11-04T15:46:45.948" v="341"/>
          <ac:spMkLst>
            <pc:docMk/>
            <pc:sldMk cId="4167246271" sldId="501"/>
            <ac:spMk id="3" creationId="{52530278-7415-4E30-B2DB-C83CAF3F4E0F}"/>
          </ac:spMkLst>
        </pc:spChg>
      </pc:sldChg>
      <pc:sldMasterChg chg="modSp">
        <pc:chgData name="Alfred Asterjadhi" userId="39de57b9-85c0-4fd1-aaac-8ca2b6560ad0" providerId="ADAL" clId="{3547C80C-5054-4DCF-8014-EC2A7BA968BC}" dt="2020-11-04T17:07:12.597" v="343" actId="6549"/>
        <pc:sldMasterMkLst>
          <pc:docMk/>
          <pc:sldMasterMk cId="0" sldId="2147483648"/>
        </pc:sldMasterMkLst>
        <pc:spChg chg="mod">
          <ac:chgData name="Alfred Asterjadhi" userId="39de57b9-85c0-4fd1-aaac-8ca2b6560ad0" providerId="ADAL" clId="{3547C80C-5054-4DCF-8014-EC2A7BA968BC}" dt="2020-11-04T17:07:12.597" v="343" actId="6549"/>
          <ac:spMkLst>
            <pc:docMk/>
            <pc:sldMasterMk cId="0" sldId="2147483648"/>
            <ac:spMk id="10" creationId="{00000000-0000-0000-0000-000000000000}"/>
          </ac:spMkLst>
        </pc:spChg>
      </pc:sldMasterChg>
    </pc:docChg>
  </pc:docChgLst>
  <pc:docChgLst>
    <pc:chgData name="Alfred Asterjadhi" userId="39de57b9-85c0-4fd1-aaac-8ca2b6560ad0" providerId="ADAL" clId="{CACFE0F0-D575-492B-8521-B4831EF50AFF}"/>
    <pc:docChg chg="custSel modSld modMainMaster">
      <pc:chgData name="Alfred Asterjadhi" userId="39de57b9-85c0-4fd1-aaac-8ca2b6560ad0" providerId="ADAL" clId="{CACFE0F0-D575-492B-8521-B4831EF50AFF}" dt="2020-10-30T18:28:03.273" v="19"/>
      <pc:docMkLst>
        <pc:docMk/>
      </pc:docMkLst>
      <pc:sldChg chg="modSp">
        <pc:chgData name="Alfred Asterjadhi" userId="39de57b9-85c0-4fd1-aaac-8ca2b6560ad0" providerId="ADAL" clId="{CACFE0F0-D575-492B-8521-B4831EF50AFF}" dt="2020-10-30T18:26:46.803" v="0"/>
        <pc:sldMkLst>
          <pc:docMk/>
          <pc:sldMk cId="1013583186" sldId="488"/>
        </pc:sldMkLst>
        <pc:spChg chg="mod">
          <ac:chgData name="Alfred Asterjadhi" userId="39de57b9-85c0-4fd1-aaac-8ca2b6560ad0" providerId="ADAL" clId="{CACFE0F0-D575-492B-8521-B4831EF50AFF}" dt="2020-10-30T18:26:46.803" v="0"/>
          <ac:spMkLst>
            <pc:docMk/>
            <pc:sldMk cId="1013583186" sldId="488"/>
            <ac:spMk id="3" creationId="{A3593DF1-14C5-4A83-95AA-1E748196F08C}"/>
          </ac:spMkLst>
        </pc:spChg>
      </pc:sldChg>
      <pc:sldChg chg="modSp">
        <pc:chgData name="Alfred Asterjadhi" userId="39de57b9-85c0-4fd1-aaac-8ca2b6560ad0" providerId="ADAL" clId="{CACFE0F0-D575-492B-8521-B4831EF50AFF}" dt="2020-10-30T18:27:03.694" v="4" actId="20577"/>
        <pc:sldMkLst>
          <pc:docMk/>
          <pc:sldMk cId="1558064339" sldId="493"/>
        </pc:sldMkLst>
        <pc:spChg chg="mod">
          <ac:chgData name="Alfred Asterjadhi" userId="39de57b9-85c0-4fd1-aaac-8ca2b6560ad0" providerId="ADAL" clId="{CACFE0F0-D575-492B-8521-B4831EF50AFF}" dt="2020-10-30T18:27:03.694" v="4" actId="20577"/>
          <ac:spMkLst>
            <pc:docMk/>
            <pc:sldMk cId="1558064339" sldId="493"/>
            <ac:spMk id="8" creationId="{02FE9533-EFA8-4A83-A053-C2EC4DD79BEA}"/>
          </ac:spMkLst>
        </pc:spChg>
      </pc:sldChg>
      <pc:sldMasterChg chg="modSp modSldLayout">
        <pc:chgData name="Alfred Asterjadhi" userId="39de57b9-85c0-4fd1-aaac-8ca2b6560ad0" providerId="ADAL" clId="{CACFE0F0-D575-492B-8521-B4831EF50AFF}" dt="2020-10-30T18:28:03.273" v="19"/>
        <pc:sldMasterMkLst>
          <pc:docMk/>
          <pc:sldMasterMk cId="0" sldId="2147483648"/>
        </pc:sldMasterMkLst>
        <pc:spChg chg="mod">
          <ac:chgData name="Alfred Asterjadhi" userId="39de57b9-85c0-4fd1-aaac-8ca2b6560ad0" providerId="ADAL" clId="{CACFE0F0-D575-492B-8521-B4831EF50AFF}" dt="2020-10-30T18:27:42.903" v="13" actId="20577"/>
          <ac:spMkLst>
            <pc:docMk/>
            <pc:sldMasterMk cId="0" sldId="2147483648"/>
            <ac:spMk id="10" creationId="{00000000-0000-0000-0000-000000000000}"/>
          </ac:spMkLst>
        </pc:spChg>
        <pc:spChg chg="mod">
          <ac:chgData name="Alfred Asterjadhi" userId="39de57b9-85c0-4fd1-aaac-8ca2b6560ad0" providerId="ADAL" clId="{CACFE0F0-D575-492B-8521-B4831EF50AFF}" dt="2020-10-30T18:27:35.842" v="11" actId="20577"/>
          <ac:spMkLst>
            <pc:docMk/>
            <pc:sldMasterMk cId="0" sldId="2147483648"/>
            <ac:spMk id="1027" creationId="{00000000-0000-0000-0000-000000000000}"/>
          </ac:spMkLst>
        </pc:spChg>
        <pc:sldLayoutChg chg="modSp">
          <pc:chgData name="Alfred Asterjadhi" userId="39de57b9-85c0-4fd1-aaac-8ca2b6560ad0" providerId="ADAL" clId="{CACFE0F0-D575-492B-8521-B4831EF50AFF}" dt="2020-10-30T18:27:47.171" v="14"/>
          <pc:sldLayoutMkLst>
            <pc:docMk/>
            <pc:sldMasterMk cId="0" sldId="2147483648"/>
            <pc:sldLayoutMk cId="0" sldId="2147483649"/>
          </pc:sldLayoutMkLst>
          <pc:spChg chg="mod">
            <ac:chgData name="Alfred Asterjadhi" userId="39de57b9-85c0-4fd1-aaac-8ca2b6560ad0" providerId="ADAL" clId="{CACFE0F0-D575-492B-8521-B4831EF50AFF}" dt="2020-10-30T18:27:47.171" v="14"/>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CACFE0F0-D575-492B-8521-B4831EF50AFF}" dt="2020-10-30T18:27:53.125" v="15"/>
          <pc:sldLayoutMkLst>
            <pc:docMk/>
            <pc:sldMasterMk cId="0" sldId="2147483648"/>
            <pc:sldLayoutMk cId="0" sldId="2147483650"/>
          </pc:sldLayoutMkLst>
          <pc:spChg chg="mod">
            <ac:chgData name="Alfred Asterjadhi" userId="39de57b9-85c0-4fd1-aaac-8ca2b6560ad0" providerId="ADAL" clId="{CACFE0F0-D575-492B-8521-B4831EF50AFF}" dt="2020-10-30T18:27:53.125" v="15"/>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CACFE0F0-D575-492B-8521-B4831EF50AFF}" dt="2020-10-30T18:27:56.063" v="16"/>
          <pc:sldLayoutMkLst>
            <pc:docMk/>
            <pc:sldMasterMk cId="0" sldId="2147483648"/>
            <pc:sldLayoutMk cId="0" sldId="2147483651"/>
          </pc:sldLayoutMkLst>
          <pc:spChg chg="mod">
            <ac:chgData name="Alfred Asterjadhi" userId="39de57b9-85c0-4fd1-aaac-8ca2b6560ad0" providerId="ADAL" clId="{CACFE0F0-D575-492B-8521-B4831EF50AFF}" dt="2020-10-30T18:27:56.063" v="16"/>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CACFE0F0-D575-492B-8521-B4831EF50AFF}" dt="2020-10-30T18:27:58.408" v="17"/>
          <pc:sldLayoutMkLst>
            <pc:docMk/>
            <pc:sldMasterMk cId="0" sldId="2147483648"/>
            <pc:sldLayoutMk cId="0" sldId="2147483652"/>
          </pc:sldLayoutMkLst>
          <pc:spChg chg="mod">
            <ac:chgData name="Alfred Asterjadhi" userId="39de57b9-85c0-4fd1-aaac-8ca2b6560ad0" providerId="ADAL" clId="{CACFE0F0-D575-492B-8521-B4831EF50AFF}" dt="2020-10-30T18:27:58.408" v="17"/>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CACFE0F0-D575-492B-8521-B4831EF50AFF}" dt="2020-10-30T18:28:00.016" v="18"/>
          <pc:sldLayoutMkLst>
            <pc:docMk/>
            <pc:sldMasterMk cId="0" sldId="2147483648"/>
            <pc:sldLayoutMk cId="0" sldId="2147483654"/>
          </pc:sldLayoutMkLst>
          <pc:spChg chg="mod">
            <ac:chgData name="Alfred Asterjadhi" userId="39de57b9-85c0-4fd1-aaac-8ca2b6560ad0" providerId="ADAL" clId="{CACFE0F0-D575-492B-8521-B4831EF50AFF}" dt="2020-10-30T18:28:00.016" v="18"/>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CACFE0F0-D575-492B-8521-B4831EF50AFF}" dt="2020-10-30T18:28:03.273" v="19"/>
          <pc:sldLayoutMkLst>
            <pc:docMk/>
            <pc:sldMasterMk cId="0" sldId="2147483648"/>
            <pc:sldLayoutMk cId="0" sldId="2147483655"/>
          </pc:sldLayoutMkLst>
          <pc:spChg chg="mod">
            <ac:chgData name="Alfred Asterjadhi" userId="39de57b9-85c0-4fd1-aaac-8ca2b6560ad0" providerId="ADAL" clId="{CACFE0F0-D575-492B-8521-B4831EF50AFF}" dt="2020-10-30T18:28:03.273" v="19"/>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B81D8E7E-125E-405D-B56E-214C2572FCA2}"/>
    <pc:docChg chg="undo addSld modSld modMainMaster">
      <pc:chgData name="Alfred Asterjadhi" userId="39de57b9-85c0-4fd1-aaac-8ca2b6560ad0" providerId="ADAL" clId="{B81D8E7E-125E-405D-B56E-214C2572FCA2}" dt="2020-11-06T18:12:31.194" v="185"/>
      <pc:docMkLst>
        <pc:docMk/>
      </pc:docMkLst>
      <pc:sldChg chg="modSp add">
        <pc:chgData name="Alfred Asterjadhi" userId="39de57b9-85c0-4fd1-aaac-8ca2b6560ad0" providerId="ADAL" clId="{B81D8E7E-125E-405D-B56E-214C2572FCA2}" dt="2020-11-05T19:00:03.998" v="3" actId="20577"/>
        <pc:sldMkLst>
          <pc:docMk/>
          <pc:sldMk cId="1799135598" sldId="503"/>
        </pc:sldMkLst>
        <pc:spChg chg="mod">
          <ac:chgData name="Alfred Asterjadhi" userId="39de57b9-85c0-4fd1-aaac-8ca2b6560ad0" providerId="ADAL" clId="{B81D8E7E-125E-405D-B56E-214C2572FCA2}" dt="2020-11-05T19:00:03.998" v="3" actId="20577"/>
          <ac:spMkLst>
            <pc:docMk/>
            <pc:sldMk cId="1799135598" sldId="503"/>
            <ac:spMk id="2" creationId="{883450BD-B6E2-46A7-9AC1-6BAD6411F0FE}"/>
          </ac:spMkLst>
        </pc:spChg>
      </pc:sldChg>
      <pc:sldChg chg="addSp delSp modSp add">
        <pc:chgData name="Alfred Asterjadhi" userId="39de57b9-85c0-4fd1-aaac-8ca2b6560ad0" providerId="ADAL" clId="{B81D8E7E-125E-405D-B56E-214C2572FCA2}" dt="2020-11-06T18:12:26.597" v="184" actId="20577"/>
        <pc:sldMkLst>
          <pc:docMk/>
          <pc:sldMk cId="1759877929" sldId="504"/>
        </pc:sldMkLst>
        <pc:spChg chg="del">
          <ac:chgData name="Alfred Asterjadhi" userId="39de57b9-85c0-4fd1-aaac-8ca2b6560ad0" providerId="ADAL" clId="{B81D8E7E-125E-405D-B56E-214C2572FCA2}" dt="2020-11-05T19:05:34.460" v="5"/>
          <ac:spMkLst>
            <pc:docMk/>
            <pc:sldMk cId="1759877929" sldId="504"/>
            <ac:spMk id="2" creationId="{89406AB1-50F9-4880-A994-067ACC941616}"/>
          </ac:spMkLst>
        </pc:spChg>
        <pc:spChg chg="del">
          <ac:chgData name="Alfred Asterjadhi" userId="39de57b9-85c0-4fd1-aaac-8ca2b6560ad0" providerId="ADAL" clId="{B81D8E7E-125E-405D-B56E-214C2572FCA2}" dt="2020-11-05T19:05:34.460" v="5"/>
          <ac:spMkLst>
            <pc:docMk/>
            <pc:sldMk cId="1759877929" sldId="504"/>
            <ac:spMk id="3" creationId="{CCCD173B-BDEF-4CD3-A40F-A11B2EB60446}"/>
          </ac:spMkLst>
        </pc:spChg>
        <pc:spChg chg="add mod">
          <ac:chgData name="Alfred Asterjadhi" userId="39de57b9-85c0-4fd1-aaac-8ca2b6560ad0" providerId="ADAL" clId="{B81D8E7E-125E-405D-B56E-214C2572FCA2}" dt="2020-11-05T19:06:28.563" v="10" actId="20577"/>
          <ac:spMkLst>
            <pc:docMk/>
            <pc:sldMk cId="1759877929" sldId="504"/>
            <ac:spMk id="7" creationId="{14DC227E-9B6E-4DEE-A8F2-C026B7CF2CBE}"/>
          </ac:spMkLst>
        </pc:spChg>
        <pc:spChg chg="add mod">
          <ac:chgData name="Alfred Asterjadhi" userId="39de57b9-85c0-4fd1-aaac-8ca2b6560ad0" providerId="ADAL" clId="{B81D8E7E-125E-405D-B56E-214C2572FCA2}" dt="2020-11-06T18:12:26.597" v="184" actId="20577"/>
          <ac:spMkLst>
            <pc:docMk/>
            <pc:sldMk cId="1759877929" sldId="504"/>
            <ac:spMk id="8" creationId="{04C898FD-7E7E-4AEB-9030-454136F5FDEB}"/>
          </ac:spMkLst>
        </pc:spChg>
      </pc:sldChg>
      <pc:sldChg chg="modSp add">
        <pc:chgData name="Alfred Asterjadhi" userId="39de57b9-85c0-4fd1-aaac-8ca2b6560ad0" providerId="ADAL" clId="{B81D8E7E-125E-405D-B56E-214C2572FCA2}" dt="2020-11-06T18:12:31.194" v="185"/>
        <pc:sldMkLst>
          <pc:docMk/>
          <pc:sldMk cId="2591876160" sldId="505"/>
        </pc:sldMkLst>
        <pc:spChg chg="mod">
          <ac:chgData name="Alfred Asterjadhi" userId="39de57b9-85c0-4fd1-aaac-8ca2b6560ad0" providerId="ADAL" clId="{B81D8E7E-125E-405D-B56E-214C2572FCA2}" dt="2020-11-05T19:18:54.851" v="96" actId="6549"/>
          <ac:spMkLst>
            <pc:docMk/>
            <pc:sldMk cId="2591876160" sldId="505"/>
            <ac:spMk id="2" creationId="{872B1CCF-A3B8-464F-B2A9-73CCCFCFF1D9}"/>
          </ac:spMkLst>
        </pc:spChg>
        <pc:spChg chg="mod">
          <ac:chgData name="Alfred Asterjadhi" userId="39de57b9-85c0-4fd1-aaac-8ca2b6560ad0" providerId="ADAL" clId="{B81D8E7E-125E-405D-B56E-214C2572FCA2}" dt="2020-11-06T18:12:31.194" v="185"/>
          <ac:spMkLst>
            <pc:docMk/>
            <pc:sldMk cId="2591876160" sldId="505"/>
            <ac:spMk id="3" creationId="{BE59A49E-A5A4-4F56-B099-147C6D55F1B5}"/>
          </ac:spMkLst>
        </pc:spChg>
      </pc:sldChg>
      <pc:sldMasterChg chg="modSp">
        <pc:chgData name="Alfred Asterjadhi" userId="39de57b9-85c0-4fd1-aaac-8ca2b6560ad0" providerId="ADAL" clId="{B81D8E7E-125E-405D-B56E-214C2572FCA2}" dt="2020-11-05T18:59:35.535" v="1" actId="20577"/>
        <pc:sldMasterMkLst>
          <pc:docMk/>
          <pc:sldMasterMk cId="0" sldId="2147483648"/>
        </pc:sldMasterMkLst>
        <pc:spChg chg="mod">
          <ac:chgData name="Alfred Asterjadhi" userId="39de57b9-85c0-4fd1-aaac-8ca2b6560ad0" providerId="ADAL" clId="{B81D8E7E-125E-405D-B56E-214C2572FCA2}" dt="2020-11-05T18:59:35.53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A7E45DF-888C-4EDD-ACC7-B5B3EE7D21D3}"/>
    <pc:docChg chg="addSld modSld modMainMaster">
      <pc:chgData name="Alfred Asterjadhi" userId="39de57b9-85c0-4fd1-aaac-8ca2b6560ad0" providerId="ADAL" clId="{6A7E45DF-888C-4EDD-ACC7-B5B3EE7D21D3}" dt="2020-11-01T19:02:17.758" v="300" actId="13926"/>
      <pc:docMkLst>
        <pc:docMk/>
      </pc:docMkLst>
      <pc:sldChg chg="modSp">
        <pc:chgData name="Alfred Asterjadhi" userId="39de57b9-85c0-4fd1-aaac-8ca2b6560ad0" providerId="ADAL" clId="{6A7E45DF-888C-4EDD-ACC7-B5B3EE7D21D3}" dt="2020-11-01T18:52:27.565" v="1" actId="20577"/>
        <pc:sldMkLst>
          <pc:docMk/>
          <pc:sldMk cId="2896158846" sldId="498"/>
        </pc:sldMkLst>
        <pc:spChg chg="mod">
          <ac:chgData name="Alfred Asterjadhi" userId="39de57b9-85c0-4fd1-aaac-8ca2b6560ad0" providerId="ADAL" clId="{6A7E45DF-888C-4EDD-ACC7-B5B3EE7D21D3}" dt="2020-11-01T18:52:27.565" v="1" actId="20577"/>
          <ac:spMkLst>
            <pc:docMk/>
            <pc:sldMk cId="2896158846" sldId="498"/>
            <ac:spMk id="8" creationId="{02FE9533-EFA8-4A83-A053-C2EC4DD79BEA}"/>
          </ac:spMkLst>
        </pc:spChg>
      </pc:sldChg>
      <pc:sldChg chg="modSp add">
        <pc:chgData name="Alfred Asterjadhi" userId="39de57b9-85c0-4fd1-aaac-8ca2b6560ad0" providerId="ADAL" clId="{6A7E45DF-888C-4EDD-ACC7-B5B3EE7D21D3}" dt="2020-11-01T19:02:17.758" v="300" actId="13926"/>
        <pc:sldMkLst>
          <pc:docMk/>
          <pc:sldMk cId="1476535150" sldId="500"/>
        </pc:sldMkLst>
        <pc:spChg chg="mod">
          <ac:chgData name="Alfred Asterjadhi" userId="39de57b9-85c0-4fd1-aaac-8ca2b6560ad0" providerId="ADAL" clId="{6A7E45DF-888C-4EDD-ACC7-B5B3EE7D21D3}" dt="2020-11-01T18:53:06.604" v="6" actId="20577"/>
          <ac:spMkLst>
            <pc:docMk/>
            <pc:sldMk cId="1476535150" sldId="500"/>
            <ac:spMk id="2" creationId="{26742836-7411-4DA7-A120-F87A64985A1C}"/>
          </ac:spMkLst>
        </pc:spChg>
        <pc:spChg chg="mod">
          <ac:chgData name="Alfred Asterjadhi" userId="39de57b9-85c0-4fd1-aaac-8ca2b6560ad0" providerId="ADAL" clId="{6A7E45DF-888C-4EDD-ACC7-B5B3EE7D21D3}" dt="2020-11-01T19:02:17.758" v="300" actId="13926"/>
          <ac:spMkLst>
            <pc:docMk/>
            <pc:sldMk cId="1476535150" sldId="500"/>
            <ac:spMk id="3" creationId="{0DF56813-04D4-4398-B81F-AE146CF0B05F}"/>
          </ac:spMkLst>
        </pc:spChg>
      </pc:sldChg>
      <pc:sldMasterChg chg="modSp">
        <pc:chgData name="Alfred Asterjadhi" userId="39de57b9-85c0-4fd1-aaac-8ca2b6560ad0" providerId="ADAL" clId="{6A7E45DF-888C-4EDD-ACC7-B5B3EE7D21D3}" dt="2020-11-01T18:52:08.180" v="0" actId="20577"/>
        <pc:sldMasterMkLst>
          <pc:docMk/>
          <pc:sldMasterMk cId="0" sldId="2147483648"/>
        </pc:sldMasterMkLst>
        <pc:spChg chg="mod">
          <ac:chgData name="Alfred Asterjadhi" userId="39de57b9-85c0-4fd1-aaac-8ca2b6560ad0" providerId="ADAL" clId="{6A7E45DF-888C-4EDD-ACC7-B5B3EE7D21D3}" dt="2020-11-01T18:52:08.180" v="0" actId="20577"/>
          <ac:spMkLst>
            <pc:docMk/>
            <pc:sldMasterMk cId="0" sldId="2147483648"/>
            <ac:spMk id="10" creationId="{00000000-0000-0000-0000-000000000000}"/>
          </ac:spMkLst>
        </pc:spChg>
      </pc:sldMasterChg>
    </pc:docChg>
  </pc:docChgLst>
  <pc:docChgLst>
    <pc:chgData name="Alfred Asterjadhi" userId="39de57b9-85c0-4fd1-aaac-8ca2b6560ad0" providerId="ADAL" clId="{373AAEB6-8EB9-48CC-AA17-0C81BC246AD2}"/>
    <pc:docChg chg="undo custSel addSld delSld modSld sldOrd modMainMaster">
      <pc:chgData name="Alfred Asterjadhi" userId="39de57b9-85c0-4fd1-aaac-8ca2b6560ad0" providerId="ADAL" clId="{373AAEB6-8EB9-48CC-AA17-0C81BC246AD2}" dt="2020-11-01T17:41:43.681" v="640"/>
      <pc:docMkLst>
        <pc:docMk/>
      </pc:docMkLst>
      <pc:sldChg chg="modSp">
        <pc:chgData name="Alfred Asterjadhi" userId="39de57b9-85c0-4fd1-aaac-8ca2b6560ad0" providerId="ADAL" clId="{373AAEB6-8EB9-48CC-AA17-0C81BC246AD2}" dt="2020-11-01T17:41:13.081" v="618" actId="20577"/>
        <pc:sldMkLst>
          <pc:docMk/>
          <pc:sldMk cId="0" sldId="256"/>
        </pc:sldMkLst>
        <pc:spChg chg="mod">
          <ac:chgData name="Alfred Asterjadhi" userId="39de57b9-85c0-4fd1-aaac-8ca2b6560ad0" providerId="ADAL" clId="{373AAEB6-8EB9-48CC-AA17-0C81BC246AD2}" dt="2020-11-01T17:41:13.081" v="618" actId="20577"/>
          <ac:spMkLst>
            <pc:docMk/>
            <pc:sldMk cId="0" sldId="256"/>
            <ac:spMk id="6" creationId="{00000000-0000-0000-0000-000000000000}"/>
          </ac:spMkLst>
        </pc:spChg>
        <pc:spChg chg="mod">
          <ac:chgData name="Alfred Asterjadhi" userId="39de57b9-85c0-4fd1-aaac-8ca2b6560ad0" providerId="ADAL" clId="{373AAEB6-8EB9-48CC-AA17-0C81BC246AD2}" dt="2020-11-01T17:39:08.172" v="610" actId="20577"/>
          <ac:spMkLst>
            <pc:docMk/>
            <pc:sldMk cId="0" sldId="256"/>
            <ac:spMk id="3074" creationId="{00000000-0000-0000-0000-000000000000}"/>
          </ac:spMkLst>
        </pc:spChg>
      </pc:sldChg>
      <pc:sldChg chg="modSp">
        <pc:chgData name="Alfred Asterjadhi" userId="39de57b9-85c0-4fd1-aaac-8ca2b6560ad0" providerId="ADAL" clId="{373AAEB6-8EB9-48CC-AA17-0C81BC246AD2}" dt="2020-11-01T17:41:18.780" v="626" actId="20577"/>
        <pc:sldMkLst>
          <pc:docMk/>
          <pc:sldMk cId="0" sldId="257"/>
        </pc:sldMkLst>
        <pc:spChg chg="mod">
          <ac:chgData name="Alfred Asterjadhi" userId="39de57b9-85c0-4fd1-aaac-8ca2b6560ad0" providerId="ADAL" clId="{373AAEB6-8EB9-48CC-AA17-0C81BC246AD2}" dt="2020-11-01T17:41:18.780" v="626" actId="20577"/>
          <ac:spMkLst>
            <pc:docMk/>
            <pc:sldMk cId="0" sldId="257"/>
            <ac:spMk id="7" creationId="{4565958B-DD30-4EE7-AF20-DC550898176B}"/>
          </ac:spMkLst>
        </pc:spChg>
      </pc:sldChg>
      <pc:sldChg chg="modSp">
        <pc:chgData name="Alfred Asterjadhi" userId="39de57b9-85c0-4fd1-aaac-8ca2b6560ad0" providerId="ADAL" clId="{373AAEB6-8EB9-48CC-AA17-0C81BC246AD2}" dt="2020-10-30T18:29:14.401" v="3"/>
        <pc:sldMkLst>
          <pc:docMk/>
          <pc:sldMk cId="890163940" sldId="291"/>
        </pc:sldMkLst>
        <pc:spChg chg="mod">
          <ac:chgData name="Alfred Asterjadhi" userId="39de57b9-85c0-4fd1-aaac-8ca2b6560ad0" providerId="ADAL" clId="{373AAEB6-8EB9-48CC-AA17-0C81BC246AD2}" dt="2020-10-30T18:29:14.401" v="3"/>
          <ac:spMkLst>
            <pc:docMk/>
            <pc:sldMk cId="890163940" sldId="291"/>
            <ac:spMk id="7" creationId="{535B9ECC-A5EB-43E2-9189-109F365D91D3}"/>
          </ac:spMkLst>
        </pc:spChg>
      </pc:sldChg>
      <pc:sldChg chg="modSp">
        <pc:chgData name="Alfred Asterjadhi" userId="39de57b9-85c0-4fd1-aaac-8ca2b6560ad0" providerId="ADAL" clId="{373AAEB6-8EB9-48CC-AA17-0C81BC246AD2}" dt="2020-10-30T18:29:16.600" v="4"/>
        <pc:sldMkLst>
          <pc:docMk/>
          <pc:sldMk cId="124339599" sldId="445"/>
        </pc:sldMkLst>
        <pc:spChg chg="mod">
          <ac:chgData name="Alfred Asterjadhi" userId="39de57b9-85c0-4fd1-aaac-8ca2b6560ad0" providerId="ADAL" clId="{373AAEB6-8EB9-48CC-AA17-0C81BC246AD2}" dt="2020-10-30T18:29:16.600" v="4"/>
          <ac:spMkLst>
            <pc:docMk/>
            <pc:sldMk cId="124339599" sldId="445"/>
            <ac:spMk id="6" creationId="{828D7720-9D01-4F89-BBDC-6195DD79104A}"/>
          </ac:spMkLst>
        </pc:spChg>
      </pc:sldChg>
      <pc:sldChg chg="modSp">
        <pc:chgData name="Alfred Asterjadhi" userId="39de57b9-85c0-4fd1-aaac-8ca2b6560ad0" providerId="ADAL" clId="{373AAEB6-8EB9-48CC-AA17-0C81BC246AD2}" dt="2020-10-30T18:29:18.680" v="5"/>
        <pc:sldMkLst>
          <pc:docMk/>
          <pc:sldMk cId="3319739909" sldId="446"/>
        </pc:sldMkLst>
        <pc:spChg chg="mod">
          <ac:chgData name="Alfred Asterjadhi" userId="39de57b9-85c0-4fd1-aaac-8ca2b6560ad0" providerId="ADAL" clId="{373AAEB6-8EB9-48CC-AA17-0C81BC246AD2}" dt="2020-10-30T18:29:18.680" v="5"/>
          <ac:spMkLst>
            <pc:docMk/>
            <pc:sldMk cId="3319739909" sldId="446"/>
            <ac:spMk id="6" creationId="{828D7720-9D01-4F89-BBDC-6195DD79104A}"/>
          </ac:spMkLst>
        </pc:spChg>
      </pc:sldChg>
      <pc:sldChg chg="modSp">
        <pc:chgData name="Alfred Asterjadhi" userId="39de57b9-85c0-4fd1-aaac-8ca2b6560ad0" providerId="ADAL" clId="{373AAEB6-8EB9-48CC-AA17-0C81BC246AD2}" dt="2020-10-30T18:29:20.472" v="6"/>
        <pc:sldMkLst>
          <pc:docMk/>
          <pc:sldMk cId="1584401730" sldId="447"/>
        </pc:sldMkLst>
        <pc:spChg chg="mod">
          <ac:chgData name="Alfred Asterjadhi" userId="39de57b9-85c0-4fd1-aaac-8ca2b6560ad0" providerId="ADAL" clId="{373AAEB6-8EB9-48CC-AA17-0C81BC246AD2}" dt="2020-10-30T18:29:20.472" v="6"/>
          <ac:spMkLst>
            <pc:docMk/>
            <pc:sldMk cId="1584401730" sldId="447"/>
            <ac:spMk id="6" creationId="{828D7720-9D01-4F89-BBDC-6195DD79104A}"/>
          </ac:spMkLst>
        </pc:spChg>
      </pc:sldChg>
      <pc:sldChg chg="modSp">
        <pc:chgData name="Alfred Asterjadhi" userId="39de57b9-85c0-4fd1-aaac-8ca2b6560ad0" providerId="ADAL" clId="{373AAEB6-8EB9-48CC-AA17-0C81BC246AD2}" dt="2020-10-30T18:29:26.976" v="10"/>
        <pc:sldMkLst>
          <pc:docMk/>
          <pc:sldMk cId="2392172547" sldId="449"/>
        </pc:sldMkLst>
        <pc:spChg chg="mod">
          <ac:chgData name="Alfred Asterjadhi" userId="39de57b9-85c0-4fd1-aaac-8ca2b6560ad0" providerId="ADAL" clId="{373AAEB6-8EB9-48CC-AA17-0C81BC246AD2}" dt="2020-10-30T18:29:26.976" v="10"/>
          <ac:spMkLst>
            <pc:docMk/>
            <pc:sldMk cId="2392172547" sldId="449"/>
            <ac:spMk id="6" creationId="{828D7720-9D01-4F89-BBDC-6195DD79104A}"/>
          </ac:spMkLst>
        </pc:spChg>
      </pc:sldChg>
      <pc:sldChg chg="modSp">
        <pc:chgData name="Alfred Asterjadhi" userId="39de57b9-85c0-4fd1-aaac-8ca2b6560ad0" providerId="ADAL" clId="{373AAEB6-8EB9-48CC-AA17-0C81BC246AD2}" dt="2020-10-30T18:29:22.077" v="7"/>
        <pc:sldMkLst>
          <pc:docMk/>
          <pc:sldMk cId="4230577612" sldId="450"/>
        </pc:sldMkLst>
        <pc:spChg chg="mod">
          <ac:chgData name="Alfred Asterjadhi" userId="39de57b9-85c0-4fd1-aaac-8ca2b6560ad0" providerId="ADAL" clId="{373AAEB6-8EB9-48CC-AA17-0C81BC246AD2}" dt="2020-10-30T18:29:22.077" v="7"/>
          <ac:spMkLst>
            <pc:docMk/>
            <pc:sldMk cId="4230577612" sldId="450"/>
            <ac:spMk id="6" creationId="{828D7720-9D01-4F89-BBDC-6195DD79104A}"/>
          </ac:spMkLst>
        </pc:spChg>
      </pc:sldChg>
      <pc:sldChg chg="modSp">
        <pc:chgData name="Alfred Asterjadhi" userId="39de57b9-85c0-4fd1-aaac-8ca2b6560ad0" providerId="ADAL" clId="{373AAEB6-8EB9-48CC-AA17-0C81BC246AD2}" dt="2020-10-30T18:29:12.337" v="2"/>
        <pc:sldMkLst>
          <pc:docMk/>
          <pc:sldMk cId="2270811304" sldId="452"/>
        </pc:sldMkLst>
        <pc:spChg chg="mod">
          <ac:chgData name="Alfred Asterjadhi" userId="39de57b9-85c0-4fd1-aaac-8ca2b6560ad0" providerId="ADAL" clId="{373AAEB6-8EB9-48CC-AA17-0C81BC246AD2}" dt="2020-10-30T18:29:12.337" v="2"/>
          <ac:spMkLst>
            <pc:docMk/>
            <pc:sldMk cId="2270811304" sldId="452"/>
            <ac:spMk id="6" creationId="{1BF4B1BC-6715-4E2C-BCE6-6BB4EC54A08B}"/>
          </ac:spMkLst>
        </pc:spChg>
      </pc:sldChg>
      <pc:sldChg chg="modSp">
        <pc:chgData name="Alfred Asterjadhi" userId="39de57b9-85c0-4fd1-aaac-8ca2b6560ad0" providerId="ADAL" clId="{373AAEB6-8EB9-48CC-AA17-0C81BC246AD2}" dt="2020-10-30T18:29:23.655" v="8"/>
        <pc:sldMkLst>
          <pc:docMk/>
          <pc:sldMk cId="658232188" sldId="453"/>
        </pc:sldMkLst>
        <pc:spChg chg="mod">
          <ac:chgData name="Alfred Asterjadhi" userId="39de57b9-85c0-4fd1-aaac-8ca2b6560ad0" providerId="ADAL" clId="{373AAEB6-8EB9-48CC-AA17-0C81BC246AD2}" dt="2020-10-30T18:29:23.655" v="8"/>
          <ac:spMkLst>
            <pc:docMk/>
            <pc:sldMk cId="658232188" sldId="453"/>
            <ac:spMk id="6" creationId="{1BF4B1BC-6715-4E2C-BCE6-6BB4EC54A08B}"/>
          </ac:spMkLst>
        </pc:spChg>
      </pc:sldChg>
      <pc:sldChg chg="modSp">
        <pc:chgData name="Alfred Asterjadhi" userId="39de57b9-85c0-4fd1-aaac-8ca2b6560ad0" providerId="ADAL" clId="{373AAEB6-8EB9-48CC-AA17-0C81BC246AD2}" dt="2020-10-30T18:29:28.641" v="11"/>
        <pc:sldMkLst>
          <pc:docMk/>
          <pc:sldMk cId="2867929704" sldId="454"/>
        </pc:sldMkLst>
        <pc:spChg chg="mod">
          <ac:chgData name="Alfred Asterjadhi" userId="39de57b9-85c0-4fd1-aaac-8ca2b6560ad0" providerId="ADAL" clId="{373AAEB6-8EB9-48CC-AA17-0C81BC246AD2}" dt="2020-10-30T18:29:28.641" v="11"/>
          <ac:spMkLst>
            <pc:docMk/>
            <pc:sldMk cId="2867929704" sldId="454"/>
            <ac:spMk id="6" creationId="{566A4BC8-3976-494F-A19A-FC777F34B015}"/>
          </ac:spMkLst>
        </pc:spChg>
      </pc:sldChg>
      <pc:sldChg chg="modSp">
        <pc:chgData name="Alfred Asterjadhi" userId="39de57b9-85c0-4fd1-aaac-8ca2b6560ad0" providerId="ADAL" clId="{373AAEB6-8EB9-48CC-AA17-0C81BC246AD2}" dt="2020-10-30T18:29:30.388" v="12"/>
        <pc:sldMkLst>
          <pc:docMk/>
          <pc:sldMk cId="1093940990" sldId="455"/>
        </pc:sldMkLst>
        <pc:spChg chg="mod">
          <ac:chgData name="Alfred Asterjadhi" userId="39de57b9-85c0-4fd1-aaac-8ca2b6560ad0" providerId="ADAL" clId="{373AAEB6-8EB9-48CC-AA17-0C81BC246AD2}" dt="2020-10-30T18:29:30.388" v="12"/>
          <ac:spMkLst>
            <pc:docMk/>
            <pc:sldMk cId="1093940990" sldId="455"/>
            <ac:spMk id="6" creationId="{40C3A316-7085-4204-A5A0-B7A8A7677D12}"/>
          </ac:spMkLst>
        </pc:spChg>
      </pc:sldChg>
      <pc:sldChg chg="modSp">
        <pc:chgData name="Alfred Asterjadhi" userId="39de57b9-85c0-4fd1-aaac-8ca2b6560ad0" providerId="ADAL" clId="{373AAEB6-8EB9-48CC-AA17-0C81BC246AD2}" dt="2020-10-30T18:29:32.216" v="13"/>
        <pc:sldMkLst>
          <pc:docMk/>
          <pc:sldMk cId="1215620430" sldId="456"/>
        </pc:sldMkLst>
        <pc:spChg chg="mod">
          <ac:chgData name="Alfred Asterjadhi" userId="39de57b9-85c0-4fd1-aaac-8ca2b6560ad0" providerId="ADAL" clId="{373AAEB6-8EB9-48CC-AA17-0C81BC246AD2}" dt="2020-10-30T18:29:32.216" v="13"/>
          <ac:spMkLst>
            <pc:docMk/>
            <pc:sldMk cId="1215620430" sldId="456"/>
            <ac:spMk id="6" creationId="{67212B08-1AA8-4074-9FAC-73607D858F05}"/>
          </ac:spMkLst>
        </pc:spChg>
      </pc:sldChg>
      <pc:sldChg chg="modSp">
        <pc:chgData name="Alfred Asterjadhi" userId="39de57b9-85c0-4fd1-aaac-8ca2b6560ad0" providerId="ADAL" clId="{373AAEB6-8EB9-48CC-AA17-0C81BC246AD2}" dt="2020-10-30T18:29:34.164" v="14"/>
        <pc:sldMkLst>
          <pc:docMk/>
          <pc:sldMk cId="1431382077" sldId="457"/>
        </pc:sldMkLst>
        <pc:spChg chg="mod">
          <ac:chgData name="Alfred Asterjadhi" userId="39de57b9-85c0-4fd1-aaac-8ca2b6560ad0" providerId="ADAL" clId="{373AAEB6-8EB9-48CC-AA17-0C81BC246AD2}" dt="2020-10-30T18:29:34.164" v="14"/>
          <ac:spMkLst>
            <pc:docMk/>
            <pc:sldMk cId="1431382077" sldId="457"/>
            <ac:spMk id="6" creationId="{1BF4B1BC-6715-4E2C-BCE6-6BB4EC54A08B}"/>
          </ac:spMkLst>
        </pc:spChg>
      </pc:sldChg>
      <pc:sldChg chg="modSp">
        <pc:chgData name="Alfred Asterjadhi" userId="39de57b9-85c0-4fd1-aaac-8ca2b6560ad0" providerId="ADAL" clId="{373AAEB6-8EB9-48CC-AA17-0C81BC246AD2}" dt="2020-10-30T18:29:37.413" v="16"/>
        <pc:sldMkLst>
          <pc:docMk/>
          <pc:sldMk cId="653728831" sldId="458"/>
        </pc:sldMkLst>
        <pc:spChg chg="mod">
          <ac:chgData name="Alfred Asterjadhi" userId="39de57b9-85c0-4fd1-aaac-8ca2b6560ad0" providerId="ADAL" clId="{373AAEB6-8EB9-48CC-AA17-0C81BC246AD2}" dt="2020-10-30T18:29:37.413" v="16"/>
          <ac:spMkLst>
            <pc:docMk/>
            <pc:sldMk cId="653728831" sldId="458"/>
            <ac:spMk id="6" creationId="{828D7720-9D01-4F89-BBDC-6195DD79104A}"/>
          </ac:spMkLst>
        </pc:spChg>
      </pc:sldChg>
      <pc:sldChg chg="modSp">
        <pc:chgData name="Alfred Asterjadhi" userId="39de57b9-85c0-4fd1-aaac-8ca2b6560ad0" providerId="ADAL" clId="{373AAEB6-8EB9-48CC-AA17-0C81BC246AD2}" dt="2020-10-30T18:29:39.128" v="17"/>
        <pc:sldMkLst>
          <pc:docMk/>
          <pc:sldMk cId="2464059838" sldId="459"/>
        </pc:sldMkLst>
        <pc:spChg chg="mod">
          <ac:chgData name="Alfred Asterjadhi" userId="39de57b9-85c0-4fd1-aaac-8ca2b6560ad0" providerId="ADAL" clId="{373AAEB6-8EB9-48CC-AA17-0C81BC246AD2}" dt="2020-10-30T18:29:39.128" v="17"/>
          <ac:spMkLst>
            <pc:docMk/>
            <pc:sldMk cId="2464059838" sldId="459"/>
            <ac:spMk id="6" creationId="{828D7720-9D01-4F89-BBDC-6195DD79104A}"/>
          </ac:spMkLst>
        </pc:spChg>
      </pc:sldChg>
      <pc:sldChg chg="modSp">
        <pc:chgData name="Alfred Asterjadhi" userId="39de57b9-85c0-4fd1-aaac-8ca2b6560ad0" providerId="ADAL" clId="{373AAEB6-8EB9-48CC-AA17-0C81BC246AD2}" dt="2020-10-30T18:29:35.942" v="15"/>
        <pc:sldMkLst>
          <pc:docMk/>
          <pc:sldMk cId="4099000755" sldId="460"/>
        </pc:sldMkLst>
        <pc:spChg chg="mod">
          <ac:chgData name="Alfred Asterjadhi" userId="39de57b9-85c0-4fd1-aaac-8ca2b6560ad0" providerId="ADAL" clId="{373AAEB6-8EB9-48CC-AA17-0C81BC246AD2}" dt="2020-10-30T18:29:35.942" v="15"/>
          <ac:spMkLst>
            <pc:docMk/>
            <pc:sldMk cId="4099000755" sldId="460"/>
            <ac:spMk id="7" creationId="{535B9ECC-A5EB-43E2-9189-109F365D91D3}"/>
          </ac:spMkLst>
        </pc:spChg>
      </pc:sldChg>
      <pc:sldChg chg="modSp">
        <pc:chgData name="Alfred Asterjadhi" userId="39de57b9-85c0-4fd1-aaac-8ca2b6560ad0" providerId="ADAL" clId="{373AAEB6-8EB9-48CC-AA17-0C81BC246AD2}" dt="2020-10-30T18:29:40.661" v="18"/>
        <pc:sldMkLst>
          <pc:docMk/>
          <pc:sldMk cId="2876925127" sldId="462"/>
        </pc:sldMkLst>
        <pc:spChg chg="mod">
          <ac:chgData name="Alfred Asterjadhi" userId="39de57b9-85c0-4fd1-aaac-8ca2b6560ad0" providerId="ADAL" clId="{373AAEB6-8EB9-48CC-AA17-0C81BC246AD2}" dt="2020-10-30T18:29:40.661" v="18"/>
          <ac:spMkLst>
            <pc:docMk/>
            <pc:sldMk cId="2876925127" sldId="462"/>
            <ac:spMk id="6" creationId="{156CD5BF-39EA-4BC4-BE39-16829400B310}"/>
          </ac:spMkLst>
        </pc:spChg>
      </pc:sldChg>
      <pc:sldChg chg="modSp">
        <pc:chgData name="Alfred Asterjadhi" userId="39de57b9-85c0-4fd1-aaac-8ca2b6560ad0" providerId="ADAL" clId="{373AAEB6-8EB9-48CC-AA17-0C81BC246AD2}" dt="2020-10-30T18:29:43.274" v="19"/>
        <pc:sldMkLst>
          <pc:docMk/>
          <pc:sldMk cId="3875749375" sldId="463"/>
        </pc:sldMkLst>
        <pc:spChg chg="mod">
          <ac:chgData name="Alfred Asterjadhi" userId="39de57b9-85c0-4fd1-aaac-8ca2b6560ad0" providerId="ADAL" clId="{373AAEB6-8EB9-48CC-AA17-0C81BC246AD2}" dt="2020-10-30T18:29:43.274" v="19"/>
          <ac:spMkLst>
            <pc:docMk/>
            <pc:sldMk cId="3875749375" sldId="463"/>
            <ac:spMk id="6" creationId="{1BF4B1BC-6715-4E2C-BCE6-6BB4EC54A08B}"/>
          </ac:spMkLst>
        </pc:spChg>
      </pc:sldChg>
      <pc:sldChg chg="modSp">
        <pc:chgData name="Alfred Asterjadhi" userId="39de57b9-85c0-4fd1-aaac-8ca2b6560ad0" providerId="ADAL" clId="{373AAEB6-8EB9-48CC-AA17-0C81BC246AD2}" dt="2020-10-30T18:29:44.907" v="20"/>
        <pc:sldMkLst>
          <pc:docMk/>
          <pc:sldMk cId="3647847567" sldId="465"/>
        </pc:sldMkLst>
        <pc:spChg chg="mod">
          <ac:chgData name="Alfred Asterjadhi" userId="39de57b9-85c0-4fd1-aaac-8ca2b6560ad0" providerId="ADAL" clId="{373AAEB6-8EB9-48CC-AA17-0C81BC246AD2}" dt="2020-10-30T18:29:44.907" v="20"/>
          <ac:spMkLst>
            <pc:docMk/>
            <pc:sldMk cId="3647847567" sldId="465"/>
            <ac:spMk id="6" creationId="{828D7720-9D01-4F89-BBDC-6195DD79104A}"/>
          </ac:spMkLst>
        </pc:spChg>
      </pc:sldChg>
      <pc:sldChg chg="modSp">
        <pc:chgData name="Alfred Asterjadhi" userId="39de57b9-85c0-4fd1-aaac-8ca2b6560ad0" providerId="ADAL" clId="{373AAEB6-8EB9-48CC-AA17-0C81BC246AD2}" dt="2020-10-30T18:29:46.526" v="21"/>
        <pc:sldMkLst>
          <pc:docMk/>
          <pc:sldMk cId="3784064531" sldId="466"/>
        </pc:sldMkLst>
        <pc:spChg chg="mod">
          <ac:chgData name="Alfred Asterjadhi" userId="39de57b9-85c0-4fd1-aaac-8ca2b6560ad0" providerId="ADAL" clId="{373AAEB6-8EB9-48CC-AA17-0C81BC246AD2}" dt="2020-10-30T18:29:46.526" v="21"/>
          <ac:spMkLst>
            <pc:docMk/>
            <pc:sldMk cId="3784064531" sldId="466"/>
            <ac:spMk id="6" creationId="{828D7720-9D01-4F89-BBDC-6195DD79104A}"/>
          </ac:spMkLst>
        </pc:spChg>
      </pc:sldChg>
      <pc:sldChg chg="modSp">
        <pc:chgData name="Alfred Asterjadhi" userId="39de57b9-85c0-4fd1-aaac-8ca2b6560ad0" providerId="ADAL" clId="{373AAEB6-8EB9-48CC-AA17-0C81BC246AD2}" dt="2020-10-30T18:29:48.387" v="22"/>
        <pc:sldMkLst>
          <pc:docMk/>
          <pc:sldMk cId="2004445748" sldId="467"/>
        </pc:sldMkLst>
        <pc:spChg chg="mod">
          <ac:chgData name="Alfred Asterjadhi" userId="39de57b9-85c0-4fd1-aaac-8ca2b6560ad0" providerId="ADAL" clId="{373AAEB6-8EB9-48CC-AA17-0C81BC246AD2}" dt="2020-10-30T18:29:48.387" v="22"/>
          <ac:spMkLst>
            <pc:docMk/>
            <pc:sldMk cId="2004445748" sldId="467"/>
            <ac:spMk id="6" creationId="{1BF4B1BC-6715-4E2C-BCE6-6BB4EC54A08B}"/>
          </ac:spMkLst>
        </pc:spChg>
      </pc:sldChg>
      <pc:sldChg chg="modSp">
        <pc:chgData name="Alfred Asterjadhi" userId="39de57b9-85c0-4fd1-aaac-8ca2b6560ad0" providerId="ADAL" clId="{373AAEB6-8EB9-48CC-AA17-0C81BC246AD2}" dt="2020-10-30T18:29:50.004" v="23"/>
        <pc:sldMkLst>
          <pc:docMk/>
          <pc:sldMk cId="1134274621" sldId="468"/>
        </pc:sldMkLst>
        <pc:spChg chg="mod">
          <ac:chgData name="Alfred Asterjadhi" userId="39de57b9-85c0-4fd1-aaac-8ca2b6560ad0" providerId="ADAL" clId="{373AAEB6-8EB9-48CC-AA17-0C81BC246AD2}" dt="2020-10-30T18:29:50.004" v="23"/>
          <ac:spMkLst>
            <pc:docMk/>
            <pc:sldMk cId="1134274621" sldId="468"/>
            <ac:spMk id="6" creationId="{828D7720-9D01-4F89-BBDC-6195DD79104A}"/>
          </ac:spMkLst>
        </pc:spChg>
      </pc:sldChg>
      <pc:sldChg chg="modSp">
        <pc:chgData name="Alfred Asterjadhi" userId="39de57b9-85c0-4fd1-aaac-8ca2b6560ad0" providerId="ADAL" clId="{373AAEB6-8EB9-48CC-AA17-0C81BC246AD2}" dt="2020-10-30T18:29:51.517" v="24"/>
        <pc:sldMkLst>
          <pc:docMk/>
          <pc:sldMk cId="1653595649" sldId="469"/>
        </pc:sldMkLst>
        <pc:spChg chg="mod">
          <ac:chgData name="Alfred Asterjadhi" userId="39de57b9-85c0-4fd1-aaac-8ca2b6560ad0" providerId="ADAL" clId="{373AAEB6-8EB9-48CC-AA17-0C81BC246AD2}" dt="2020-10-30T18:29:51.517" v="24"/>
          <ac:spMkLst>
            <pc:docMk/>
            <pc:sldMk cId="1653595649" sldId="469"/>
            <ac:spMk id="6" creationId="{828D7720-9D01-4F89-BBDC-6195DD79104A}"/>
          </ac:spMkLst>
        </pc:spChg>
      </pc:sldChg>
      <pc:sldChg chg="modSp">
        <pc:chgData name="Alfred Asterjadhi" userId="39de57b9-85c0-4fd1-aaac-8ca2b6560ad0" providerId="ADAL" clId="{373AAEB6-8EB9-48CC-AA17-0C81BC246AD2}" dt="2020-10-30T18:29:25.413" v="9"/>
        <pc:sldMkLst>
          <pc:docMk/>
          <pc:sldMk cId="1905976378" sldId="471"/>
        </pc:sldMkLst>
        <pc:spChg chg="mod">
          <ac:chgData name="Alfred Asterjadhi" userId="39de57b9-85c0-4fd1-aaac-8ca2b6560ad0" providerId="ADAL" clId="{373AAEB6-8EB9-48CC-AA17-0C81BC246AD2}" dt="2020-10-30T18:29:25.413" v="9"/>
          <ac:spMkLst>
            <pc:docMk/>
            <pc:sldMk cId="1905976378" sldId="471"/>
            <ac:spMk id="7" creationId="{535B9ECC-A5EB-43E2-9189-109F365D91D3}"/>
          </ac:spMkLst>
        </pc:spChg>
      </pc:sldChg>
      <pc:sldChg chg="modSp">
        <pc:chgData name="Alfred Asterjadhi" userId="39de57b9-85c0-4fd1-aaac-8ca2b6560ad0" providerId="ADAL" clId="{373AAEB6-8EB9-48CC-AA17-0C81BC246AD2}" dt="2020-10-30T18:29:53.775" v="25"/>
        <pc:sldMkLst>
          <pc:docMk/>
          <pc:sldMk cId="3503023402" sldId="472"/>
        </pc:sldMkLst>
        <pc:spChg chg="mod">
          <ac:chgData name="Alfred Asterjadhi" userId="39de57b9-85c0-4fd1-aaac-8ca2b6560ad0" providerId="ADAL" clId="{373AAEB6-8EB9-48CC-AA17-0C81BC246AD2}" dt="2020-10-30T18:29:53.775" v="25"/>
          <ac:spMkLst>
            <pc:docMk/>
            <pc:sldMk cId="3503023402" sldId="472"/>
            <ac:spMk id="6" creationId="{A2F481D0-B971-4959-BBB0-B33F187F0FD6}"/>
          </ac:spMkLst>
        </pc:spChg>
      </pc:sldChg>
      <pc:sldChg chg="modSp">
        <pc:chgData name="Alfred Asterjadhi" userId="39de57b9-85c0-4fd1-aaac-8ca2b6560ad0" providerId="ADAL" clId="{373AAEB6-8EB9-48CC-AA17-0C81BC246AD2}" dt="2020-10-30T18:29:55.306" v="26"/>
        <pc:sldMkLst>
          <pc:docMk/>
          <pc:sldMk cId="3636136325" sldId="473"/>
        </pc:sldMkLst>
        <pc:spChg chg="mod">
          <ac:chgData name="Alfred Asterjadhi" userId="39de57b9-85c0-4fd1-aaac-8ca2b6560ad0" providerId="ADAL" clId="{373AAEB6-8EB9-48CC-AA17-0C81BC246AD2}" dt="2020-10-30T18:29:55.306" v="26"/>
          <ac:spMkLst>
            <pc:docMk/>
            <pc:sldMk cId="3636136325" sldId="473"/>
            <ac:spMk id="6" creationId="{828D7720-9D01-4F89-BBDC-6195DD79104A}"/>
          </ac:spMkLst>
        </pc:spChg>
      </pc:sldChg>
      <pc:sldChg chg="modSp">
        <pc:chgData name="Alfred Asterjadhi" userId="39de57b9-85c0-4fd1-aaac-8ca2b6560ad0" providerId="ADAL" clId="{373AAEB6-8EB9-48CC-AA17-0C81BC246AD2}" dt="2020-10-30T18:30:01.900" v="28" actId="20577"/>
        <pc:sldMkLst>
          <pc:docMk/>
          <pc:sldMk cId="2838480915" sldId="475"/>
        </pc:sldMkLst>
        <pc:spChg chg="mod">
          <ac:chgData name="Alfred Asterjadhi" userId="39de57b9-85c0-4fd1-aaac-8ca2b6560ad0" providerId="ADAL" clId="{373AAEB6-8EB9-48CC-AA17-0C81BC246AD2}" dt="2020-10-30T18:30:01.900" v="28" actId="20577"/>
          <ac:spMkLst>
            <pc:docMk/>
            <pc:sldMk cId="2838480915" sldId="475"/>
            <ac:spMk id="4" creationId="{904E0CB0-9F99-4502-9791-7FBE71560979}"/>
          </ac:spMkLst>
        </pc:spChg>
      </pc:sldChg>
      <pc:sldChg chg="modSp">
        <pc:chgData name="Alfred Asterjadhi" userId="39de57b9-85c0-4fd1-aaac-8ca2b6560ad0" providerId="ADAL" clId="{373AAEB6-8EB9-48CC-AA17-0C81BC246AD2}" dt="2020-10-30T18:30:14.688" v="33"/>
        <pc:sldMkLst>
          <pc:docMk/>
          <pc:sldMk cId="864990173" sldId="476"/>
        </pc:sldMkLst>
        <pc:spChg chg="mod">
          <ac:chgData name="Alfred Asterjadhi" userId="39de57b9-85c0-4fd1-aaac-8ca2b6560ad0" providerId="ADAL" clId="{373AAEB6-8EB9-48CC-AA17-0C81BC246AD2}" dt="2020-10-30T18:30:14.688" v="33"/>
          <ac:spMkLst>
            <pc:docMk/>
            <pc:sldMk cId="864990173" sldId="476"/>
            <ac:spMk id="6" creationId="{828D7720-9D01-4F89-BBDC-6195DD79104A}"/>
          </ac:spMkLst>
        </pc:spChg>
      </pc:sldChg>
      <pc:sldChg chg="modSp">
        <pc:chgData name="Alfred Asterjadhi" userId="39de57b9-85c0-4fd1-aaac-8ca2b6560ad0" providerId="ADAL" clId="{373AAEB6-8EB9-48CC-AA17-0C81BC246AD2}" dt="2020-10-30T18:30:16.361" v="34"/>
        <pc:sldMkLst>
          <pc:docMk/>
          <pc:sldMk cId="3678204571" sldId="477"/>
        </pc:sldMkLst>
        <pc:spChg chg="mod">
          <ac:chgData name="Alfred Asterjadhi" userId="39de57b9-85c0-4fd1-aaac-8ca2b6560ad0" providerId="ADAL" clId="{373AAEB6-8EB9-48CC-AA17-0C81BC246AD2}" dt="2020-10-30T18:30:16.361" v="34"/>
          <ac:spMkLst>
            <pc:docMk/>
            <pc:sldMk cId="3678204571" sldId="477"/>
            <ac:spMk id="6" creationId="{1C26A86D-5F3E-438C-B2A4-8FC08D108731}"/>
          </ac:spMkLst>
        </pc:spChg>
      </pc:sldChg>
      <pc:sldChg chg="modSp">
        <pc:chgData name="Alfred Asterjadhi" userId="39de57b9-85c0-4fd1-aaac-8ca2b6560ad0" providerId="ADAL" clId="{373AAEB6-8EB9-48CC-AA17-0C81BC246AD2}" dt="2020-10-30T18:30:05.391" v="29"/>
        <pc:sldMkLst>
          <pc:docMk/>
          <pc:sldMk cId="2038611969" sldId="478"/>
        </pc:sldMkLst>
        <pc:spChg chg="mod">
          <ac:chgData name="Alfred Asterjadhi" userId="39de57b9-85c0-4fd1-aaac-8ca2b6560ad0" providerId="ADAL" clId="{373AAEB6-8EB9-48CC-AA17-0C81BC246AD2}" dt="2020-10-30T18:30:05.391" v="29"/>
          <ac:spMkLst>
            <pc:docMk/>
            <pc:sldMk cId="2038611969" sldId="478"/>
            <ac:spMk id="7" creationId="{535B9ECC-A5EB-43E2-9189-109F365D91D3}"/>
          </ac:spMkLst>
        </pc:spChg>
      </pc:sldChg>
      <pc:sldChg chg="modSp">
        <pc:chgData name="Alfred Asterjadhi" userId="39de57b9-85c0-4fd1-aaac-8ca2b6560ad0" providerId="ADAL" clId="{373AAEB6-8EB9-48CC-AA17-0C81BC246AD2}" dt="2020-10-30T18:30:09.174" v="31"/>
        <pc:sldMkLst>
          <pc:docMk/>
          <pc:sldMk cId="1307562173" sldId="479"/>
        </pc:sldMkLst>
        <pc:spChg chg="mod">
          <ac:chgData name="Alfred Asterjadhi" userId="39de57b9-85c0-4fd1-aaac-8ca2b6560ad0" providerId="ADAL" clId="{373AAEB6-8EB9-48CC-AA17-0C81BC246AD2}" dt="2020-10-30T18:30:09.174" v="31"/>
          <ac:spMkLst>
            <pc:docMk/>
            <pc:sldMk cId="1307562173" sldId="479"/>
            <ac:spMk id="6" creationId="{A37D3FCA-3D3B-40BB-9849-2F36E183A585}"/>
          </ac:spMkLst>
        </pc:spChg>
      </pc:sldChg>
      <pc:sldChg chg="modSp">
        <pc:chgData name="Alfred Asterjadhi" userId="39de57b9-85c0-4fd1-aaac-8ca2b6560ad0" providerId="ADAL" clId="{373AAEB6-8EB9-48CC-AA17-0C81BC246AD2}" dt="2020-10-30T18:30:07.134" v="30"/>
        <pc:sldMkLst>
          <pc:docMk/>
          <pc:sldMk cId="2218768813" sldId="480"/>
        </pc:sldMkLst>
        <pc:spChg chg="mod">
          <ac:chgData name="Alfred Asterjadhi" userId="39de57b9-85c0-4fd1-aaac-8ca2b6560ad0" providerId="ADAL" clId="{373AAEB6-8EB9-48CC-AA17-0C81BC246AD2}" dt="2020-10-30T18:30:07.134" v="30"/>
          <ac:spMkLst>
            <pc:docMk/>
            <pc:sldMk cId="2218768813" sldId="480"/>
            <ac:spMk id="6" creationId="{A37D3FCA-3D3B-40BB-9849-2F36E183A585}"/>
          </ac:spMkLst>
        </pc:spChg>
      </pc:sldChg>
      <pc:sldChg chg="modSp">
        <pc:chgData name="Alfred Asterjadhi" userId="39de57b9-85c0-4fd1-aaac-8ca2b6560ad0" providerId="ADAL" clId="{373AAEB6-8EB9-48CC-AA17-0C81BC246AD2}" dt="2020-10-30T18:30:10.927" v="32"/>
        <pc:sldMkLst>
          <pc:docMk/>
          <pc:sldMk cId="2666584401" sldId="481"/>
        </pc:sldMkLst>
        <pc:spChg chg="mod">
          <ac:chgData name="Alfred Asterjadhi" userId="39de57b9-85c0-4fd1-aaac-8ca2b6560ad0" providerId="ADAL" clId="{373AAEB6-8EB9-48CC-AA17-0C81BC246AD2}" dt="2020-10-30T18:30:10.927" v="32"/>
          <ac:spMkLst>
            <pc:docMk/>
            <pc:sldMk cId="2666584401" sldId="481"/>
            <ac:spMk id="6" creationId="{A37D3FCA-3D3B-40BB-9849-2F36E183A585}"/>
          </ac:spMkLst>
        </pc:spChg>
      </pc:sldChg>
      <pc:sldChg chg="modSp">
        <pc:chgData name="Alfred Asterjadhi" userId="39de57b9-85c0-4fd1-aaac-8ca2b6560ad0" providerId="ADAL" clId="{373AAEB6-8EB9-48CC-AA17-0C81BC246AD2}" dt="2020-10-30T18:30:17.972" v="35"/>
        <pc:sldMkLst>
          <pc:docMk/>
          <pc:sldMk cId="393607868" sldId="482"/>
        </pc:sldMkLst>
        <pc:spChg chg="mod">
          <ac:chgData name="Alfred Asterjadhi" userId="39de57b9-85c0-4fd1-aaac-8ca2b6560ad0" providerId="ADAL" clId="{373AAEB6-8EB9-48CC-AA17-0C81BC246AD2}" dt="2020-10-30T18:30:17.972" v="35"/>
          <ac:spMkLst>
            <pc:docMk/>
            <pc:sldMk cId="393607868" sldId="482"/>
            <ac:spMk id="6" creationId="{7D2B7C6A-D4B5-4935-A1F1-2948E1E2F884}"/>
          </ac:spMkLst>
        </pc:spChg>
      </pc:sldChg>
      <pc:sldChg chg="modSp">
        <pc:chgData name="Alfred Asterjadhi" userId="39de57b9-85c0-4fd1-aaac-8ca2b6560ad0" providerId="ADAL" clId="{373AAEB6-8EB9-48CC-AA17-0C81BC246AD2}" dt="2020-10-30T18:30:19.497" v="36"/>
        <pc:sldMkLst>
          <pc:docMk/>
          <pc:sldMk cId="3430996874" sldId="483"/>
        </pc:sldMkLst>
        <pc:spChg chg="mod">
          <ac:chgData name="Alfred Asterjadhi" userId="39de57b9-85c0-4fd1-aaac-8ca2b6560ad0" providerId="ADAL" clId="{373AAEB6-8EB9-48CC-AA17-0C81BC246AD2}" dt="2020-10-30T18:30:19.497" v="36"/>
          <ac:spMkLst>
            <pc:docMk/>
            <pc:sldMk cId="3430996874" sldId="483"/>
            <ac:spMk id="6" creationId="{622E8D9F-3ECB-4013-BB98-B26475327DFA}"/>
          </ac:spMkLst>
        </pc:spChg>
      </pc:sldChg>
      <pc:sldChg chg="modSp">
        <pc:chgData name="Alfred Asterjadhi" userId="39de57b9-85c0-4fd1-aaac-8ca2b6560ad0" providerId="ADAL" clId="{373AAEB6-8EB9-48CC-AA17-0C81BC246AD2}" dt="2020-10-30T18:30:20.991" v="37"/>
        <pc:sldMkLst>
          <pc:docMk/>
          <pc:sldMk cId="1106193524" sldId="484"/>
        </pc:sldMkLst>
        <pc:spChg chg="mod">
          <ac:chgData name="Alfred Asterjadhi" userId="39de57b9-85c0-4fd1-aaac-8ca2b6560ad0" providerId="ADAL" clId="{373AAEB6-8EB9-48CC-AA17-0C81BC246AD2}" dt="2020-10-30T18:30:20.991" v="37"/>
          <ac:spMkLst>
            <pc:docMk/>
            <pc:sldMk cId="1106193524" sldId="484"/>
            <ac:spMk id="4" creationId="{904E0CB0-9F99-4502-9791-7FBE71560979}"/>
          </ac:spMkLst>
        </pc:spChg>
      </pc:sldChg>
      <pc:sldChg chg="modSp">
        <pc:chgData name="Alfred Asterjadhi" userId="39de57b9-85c0-4fd1-aaac-8ca2b6560ad0" providerId="ADAL" clId="{373AAEB6-8EB9-48CC-AA17-0C81BC246AD2}" dt="2020-10-30T18:30:22.328" v="38"/>
        <pc:sldMkLst>
          <pc:docMk/>
          <pc:sldMk cId="2033416048" sldId="485"/>
        </pc:sldMkLst>
        <pc:spChg chg="mod">
          <ac:chgData name="Alfred Asterjadhi" userId="39de57b9-85c0-4fd1-aaac-8ca2b6560ad0" providerId="ADAL" clId="{373AAEB6-8EB9-48CC-AA17-0C81BC246AD2}" dt="2020-10-30T18:30:22.328" v="38"/>
          <ac:spMkLst>
            <pc:docMk/>
            <pc:sldMk cId="2033416048" sldId="485"/>
            <ac:spMk id="4" creationId="{E032795D-107E-4D60-92C9-D50FD78AC569}"/>
          </ac:spMkLst>
        </pc:spChg>
      </pc:sldChg>
      <pc:sldChg chg="modSp">
        <pc:chgData name="Alfred Asterjadhi" userId="39de57b9-85c0-4fd1-aaac-8ca2b6560ad0" providerId="ADAL" clId="{373AAEB6-8EB9-48CC-AA17-0C81BC246AD2}" dt="2020-11-01T17:41:43.681" v="640"/>
        <pc:sldMkLst>
          <pc:docMk/>
          <pc:sldMk cId="2179419876" sldId="495"/>
        </pc:sldMkLst>
        <pc:spChg chg="mod">
          <ac:chgData name="Alfred Asterjadhi" userId="39de57b9-85c0-4fd1-aaac-8ca2b6560ad0" providerId="ADAL" clId="{373AAEB6-8EB9-48CC-AA17-0C81BC246AD2}" dt="2020-10-30T23:23:55.716" v="416" actId="20577"/>
          <ac:spMkLst>
            <pc:docMk/>
            <pc:sldMk cId="2179419876" sldId="495"/>
            <ac:spMk id="2" creationId="{26742836-7411-4DA7-A120-F87A64985A1C}"/>
          </ac:spMkLst>
        </pc:spChg>
        <pc:spChg chg="mod">
          <ac:chgData name="Alfred Asterjadhi" userId="39de57b9-85c0-4fd1-aaac-8ca2b6560ad0" providerId="ADAL" clId="{373AAEB6-8EB9-48CC-AA17-0C81BC246AD2}" dt="2020-10-30T23:32:46.821" v="535" actId="113"/>
          <ac:spMkLst>
            <pc:docMk/>
            <pc:sldMk cId="2179419876" sldId="495"/>
            <ac:spMk id="3" creationId="{0DF56813-04D4-4398-B81F-AE146CF0B05F}"/>
          </ac:spMkLst>
        </pc:spChg>
        <pc:spChg chg="mod">
          <ac:chgData name="Alfred Asterjadhi" userId="39de57b9-85c0-4fd1-aaac-8ca2b6560ad0" providerId="ADAL" clId="{373AAEB6-8EB9-48CC-AA17-0C81BC246AD2}" dt="2020-11-01T17:41:43.681" v="640"/>
          <ac:spMkLst>
            <pc:docMk/>
            <pc:sldMk cId="2179419876" sldId="495"/>
            <ac:spMk id="6" creationId="{B18460DE-BA78-49AE-8D07-178AC4442C0F}"/>
          </ac:spMkLst>
        </pc:spChg>
      </pc:sldChg>
      <pc:sldChg chg="modSp">
        <pc:chgData name="Alfred Asterjadhi" userId="39de57b9-85c0-4fd1-aaac-8ca2b6560ad0" providerId="ADAL" clId="{373AAEB6-8EB9-48CC-AA17-0C81BC246AD2}" dt="2020-11-01T17:41:28.840" v="634" actId="20577"/>
        <pc:sldMkLst>
          <pc:docMk/>
          <pc:sldMk cId="144890330" sldId="496"/>
        </pc:sldMkLst>
        <pc:spChg chg="mod">
          <ac:chgData name="Alfred Asterjadhi" userId="39de57b9-85c0-4fd1-aaac-8ca2b6560ad0" providerId="ADAL" clId="{373AAEB6-8EB9-48CC-AA17-0C81BC246AD2}" dt="2020-11-01T17:41:28.840" v="634" actId="20577"/>
          <ac:spMkLst>
            <pc:docMk/>
            <pc:sldMk cId="144890330" sldId="496"/>
            <ac:spMk id="4" creationId="{904E0CB0-9F99-4502-9791-7FBE71560979}"/>
          </ac:spMkLst>
        </pc:spChg>
      </pc:sldChg>
      <pc:sldChg chg="addSp delSp modSp add ord">
        <pc:chgData name="Alfred Asterjadhi" userId="39de57b9-85c0-4fd1-aaac-8ca2b6560ad0" providerId="ADAL" clId="{373AAEB6-8EB9-48CC-AA17-0C81BC246AD2}" dt="2020-11-01T17:41:37.779" v="638"/>
        <pc:sldMkLst>
          <pc:docMk/>
          <pc:sldMk cId="4072058256" sldId="497"/>
        </pc:sldMkLst>
        <pc:spChg chg="mod">
          <ac:chgData name="Alfred Asterjadhi" userId="39de57b9-85c0-4fd1-aaac-8ca2b6560ad0" providerId="ADAL" clId="{373AAEB6-8EB9-48CC-AA17-0C81BC246AD2}" dt="2020-10-30T23:23:34.720" v="411" actId="20577"/>
          <ac:spMkLst>
            <pc:docMk/>
            <pc:sldMk cId="4072058256" sldId="497"/>
            <ac:spMk id="2" creationId="{DEA5B21C-9359-4987-BB1A-6C228EEB89D7}"/>
          </ac:spMkLst>
        </pc:spChg>
        <pc:spChg chg="mod">
          <ac:chgData name="Alfred Asterjadhi" userId="39de57b9-85c0-4fd1-aaac-8ca2b6560ad0" providerId="ADAL" clId="{373AAEB6-8EB9-48CC-AA17-0C81BC246AD2}" dt="2020-11-01T17:19:33.830" v="570" actId="20577"/>
          <ac:spMkLst>
            <pc:docMk/>
            <pc:sldMk cId="4072058256" sldId="497"/>
            <ac:spMk id="3" creationId="{CECB06E4-811A-4BDD-9B2E-190BB1F0649F}"/>
          </ac:spMkLst>
        </pc:spChg>
        <pc:spChg chg="mod">
          <ac:chgData name="Alfred Asterjadhi" userId="39de57b9-85c0-4fd1-aaac-8ca2b6560ad0" providerId="ADAL" clId="{373AAEB6-8EB9-48CC-AA17-0C81BC246AD2}" dt="2020-11-01T17:41:37.779" v="638"/>
          <ac:spMkLst>
            <pc:docMk/>
            <pc:sldMk cId="4072058256" sldId="497"/>
            <ac:spMk id="6" creationId="{25F87245-432E-43D8-9ADF-B7EBC6FA1C71}"/>
          </ac:spMkLst>
        </pc:spChg>
        <pc:spChg chg="add del">
          <ac:chgData name="Alfred Asterjadhi" userId="39de57b9-85c0-4fd1-aaac-8ca2b6560ad0" providerId="ADAL" clId="{373AAEB6-8EB9-48CC-AA17-0C81BC246AD2}" dt="2020-11-01T17:41:36.988" v="637"/>
          <ac:spMkLst>
            <pc:docMk/>
            <pc:sldMk cId="4072058256" sldId="497"/>
            <ac:spMk id="7" creationId="{BB46CADC-62D6-4EA5-990B-D1EF7F8F86AD}"/>
          </ac:spMkLst>
        </pc:spChg>
      </pc:sldChg>
      <pc:sldChg chg="modSp add ord">
        <pc:chgData name="Alfred Asterjadhi" userId="39de57b9-85c0-4fd1-aaac-8ca2b6560ad0" providerId="ADAL" clId="{373AAEB6-8EB9-48CC-AA17-0C81BC246AD2}" dt="2020-11-01T17:41:40.949" v="639"/>
        <pc:sldMkLst>
          <pc:docMk/>
          <pc:sldMk cId="2896158846" sldId="498"/>
        </pc:sldMkLst>
        <pc:spChg chg="mod">
          <ac:chgData name="Alfred Asterjadhi" userId="39de57b9-85c0-4fd1-aaac-8ca2b6560ad0" providerId="ADAL" clId="{373AAEB6-8EB9-48CC-AA17-0C81BC246AD2}" dt="2020-11-01T17:41:40.949" v="639"/>
          <ac:spMkLst>
            <pc:docMk/>
            <pc:sldMk cId="2896158846" sldId="498"/>
            <ac:spMk id="4" creationId="{E032795D-107E-4D60-92C9-D50FD78AC569}"/>
          </ac:spMkLst>
        </pc:spChg>
        <pc:spChg chg="mod">
          <ac:chgData name="Alfred Asterjadhi" userId="39de57b9-85c0-4fd1-aaac-8ca2b6560ad0" providerId="ADAL" clId="{373AAEB6-8EB9-48CC-AA17-0C81BC246AD2}" dt="2020-10-30T23:23:48.132" v="413" actId="20577"/>
          <ac:spMkLst>
            <pc:docMk/>
            <pc:sldMk cId="2896158846" sldId="498"/>
            <ac:spMk id="7" creationId="{62FD7E17-9925-4E7A-8F05-BE097F84FA16}"/>
          </ac:spMkLst>
        </pc:spChg>
        <pc:spChg chg="mod">
          <ac:chgData name="Alfred Asterjadhi" userId="39de57b9-85c0-4fd1-aaac-8ca2b6560ad0" providerId="ADAL" clId="{373AAEB6-8EB9-48CC-AA17-0C81BC246AD2}" dt="2020-10-30T23:25:33.996" v="418"/>
          <ac:spMkLst>
            <pc:docMk/>
            <pc:sldMk cId="2896158846" sldId="498"/>
            <ac:spMk id="8" creationId="{02FE9533-EFA8-4A83-A053-C2EC4DD79BEA}"/>
          </ac:spMkLst>
        </pc:spChg>
      </pc:sldChg>
      <pc:sldChg chg="modSp add">
        <pc:chgData name="Alfred Asterjadhi" userId="39de57b9-85c0-4fd1-aaac-8ca2b6560ad0" providerId="ADAL" clId="{373AAEB6-8EB9-48CC-AA17-0C81BC246AD2}" dt="2020-11-01T17:41:33.745" v="635"/>
        <pc:sldMkLst>
          <pc:docMk/>
          <pc:sldMk cId="148638342" sldId="499"/>
        </pc:sldMkLst>
        <pc:spChg chg="mod">
          <ac:chgData name="Alfred Asterjadhi" userId="39de57b9-85c0-4fd1-aaac-8ca2b6560ad0" providerId="ADAL" clId="{373AAEB6-8EB9-48CC-AA17-0C81BC246AD2}" dt="2020-11-01T17:22:05.870" v="588" actId="20577"/>
          <ac:spMkLst>
            <pc:docMk/>
            <pc:sldMk cId="148638342" sldId="499"/>
            <ac:spMk id="3" creationId="{2D0D6EA9-47E0-4332-ACAF-5FDF0662E482}"/>
          </ac:spMkLst>
        </pc:spChg>
        <pc:spChg chg="mod">
          <ac:chgData name="Alfred Asterjadhi" userId="39de57b9-85c0-4fd1-aaac-8ca2b6560ad0" providerId="ADAL" clId="{373AAEB6-8EB9-48CC-AA17-0C81BC246AD2}" dt="2020-11-01T17:41:33.745" v="635"/>
          <ac:spMkLst>
            <pc:docMk/>
            <pc:sldMk cId="148638342" sldId="499"/>
            <ac:spMk id="7" creationId="{535B9ECC-A5EB-43E2-9189-109F365D91D3}"/>
          </ac:spMkLst>
        </pc:spChg>
      </pc:sldChg>
      <pc:sldChg chg="modSp add del">
        <pc:chgData name="Alfred Asterjadhi" userId="39de57b9-85c0-4fd1-aaac-8ca2b6560ad0" providerId="ADAL" clId="{373AAEB6-8EB9-48CC-AA17-0C81BC246AD2}" dt="2020-10-30T23:31:01.830" v="480" actId="2696"/>
        <pc:sldMkLst>
          <pc:docMk/>
          <pc:sldMk cId="194024758" sldId="499"/>
        </pc:sldMkLst>
        <pc:spChg chg="mod">
          <ac:chgData name="Alfred Asterjadhi" userId="39de57b9-85c0-4fd1-aaac-8ca2b6560ad0" providerId="ADAL" clId="{373AAEB6-8EB9-48CC-AA17-0C81BC246AD2}" dt="2020-10-30T23:27:15.212" v="479" actId="20577"/>
          <ac:spMkLst>
            <pc:docMk/>
            <pc:sldMk cId="194024758" sldId="499"/>
            <ac:spMk id="2" creationId="{2C4C9692-0AC8-458E-AF3E-61873D43A63C}"/>
          </ac:spMkLst>
        </pc:spChg>
      </pc:sldChg>
      <pc:sldMasterChg chg="modSp modSldLayout">
        <pc:chgData name="Alfred Asterjadhi" userId="39de57b9-85c0-4fd1-aaac-8ca2b6560ad0" providerId="ADAL" clId="{373AAEB6-8EB9-48CC-AA17-0C81BC246AD2}" dt="2020-11-01T17:38:50.454" v="604"/>
        <pc:sldMasterMkLst>
          <pc:docMk/>
          <pc:sldMasterMk cId="0" sldId="2147483648"/>
        </pc:sldMasterMkLst>
        <pc:spChg chg="mod">
          <ac:chgData name="Alfred Asterjadhi" userId="39de57b9-85c0-4fd1-aaac-8ca2b6560ad0" providerId="ADAL" clId="{373AAEB6-8EB9-48CC-AA17-0C81BC246AD2}" dt="2020-11-01T17:38:32.659" v="598" actId="20577"/>
          <ac:spMkLst>
            <pc:docMk/>
            <pc:sldMasterMk cId="0" sldId="2147483648"/>
            <ac:spMk id="10" creationId="{00000000-0000-0000-0000-000000000000}"/>
          </ac:spMkLst>
        </pc:spChg>
        <pc:spChg chg="mod">
          <ac:chgData name="Alfred Asterjadhi" userId="39de57b9-85c0-4fd1-aaac-8ca2b6560ad0" providerId="ADAL" clId="{373AAEB6-8EB9-48CC-AA17-0C81BC246AD2}" dt="2020-11-01T17:38:27.060" v="596" actId="20577"/>
          <ac:spMkLst>
            <pc:docMk/>
            <pc:sldMasterMk cId="0" sldId="2147483648"/>
            <ac:spMk id="1027" creationId="{00000000-0000-0000-0000-000000000000}"/>
          </ac:spMkLst>
        </pc:spChg>
        <pc:sldLayoutChg chg="modSp">
          <pc:chgData name="Alfred Asterjadhi" userId="39de57b9-85c0-4fd1-aaac-8ca2b6560ad0" providerId="ADAL" clId="{373AAEB6-8EB9-48CC-AA17-0C81BC246AD2}" dt="2020-11-01T17:38:39.964" v="599"/>
          <pc:sldLayoutMkLst>
            <pc:docMk/>
            <pc:sldMasterMk cId="0" sldId="2147483648"/>
            <pc:sldLayoutMk cId="0" sldId="2147483649"/>
          </pc:sldLayoutMkLst>
          <pc:spChg chg="mod">
            <ac:chgData name="Alfred Asterjadhi" userId="39de57b9-85c0-4fd1-aaac-8ca2b6560ad0" providerId="ADAL" clId="{373AAEB6-8EB9-48CC-AA17-0C81BC246AD2}" dt="2020-11-01T17:38:39.964" v="599"/>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373AAEB6-8EB9-48CC-AA17-0C81BC246AD2}" dt="2020-11-01T17:38:42.253" v="600"/>
          <pc:sldLayoutMkLst>
            <pc:docMk/>
            <pc:sldMasterMk cId="0" sldId="2147483648"/>
            <pc:sldLayoutMk cId="0" sldId="2147483650"/>
          </pc:sldLayoutMkLst>
          <pc:spChg chg="mod">
            <ac:chgData name="Alfred Asterjadhi" userId="39de57b9-85c0-4fd1-aaac-8ca2b6560ad0" providerId="ADAL" clId="{373AAEB6-8EB9-48CC-AA17-0C81BC246AD2}" dt="2020-11-01T17:38:42.253" v="600"/>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373AAEB6-8EB9-48CC-AA17-0C81BC246AD2}" dt="2020-11-01T17:38:44.227" v="601"/>
          <pc:sldLayoutMkLst>
            <pc:docMk/>
            <pc:sldMasterMk cId="0" sldId="2147483648"/>
            <pc:sldLayoutMk cId="0" sldId="2147483651"/>
          </pc:sldLayoutMkLst>
          <pc:spChg chg="mod">
            <ac:chgData name="Alfred Asterjadhi" userId="39de57b9-85c0-4fd1-aaac-8ca2b6560ad0" providerId="ADAL" clId="{373AAEB6-8EB9-48CC-AA17-0C81BC246AD2}" dt="2020-11-01T17:38:44.227" v="601"/>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373AAEB6-8EB9-48CC-AA17-0C81BC246AD2}" dt="2020-11-01T17:38:46.401" v="602"/>
          <pc:sldLayoutMkLst>
            <pc:docMk/>
            <pc:sldMasterMk cId="0" sldId="2147483648"/>
            <pc:sldLayoutMk cId="0" sldId="2147483652"/>
          </pc:sldLayoutMkLst>
          <pc:spChg chg="mod">
            <ac:chgData name="Alfred Asterjadhi" userId="39de57b9-85c0-4fd1-aaac-8ca2b6560ad0" providerId="ADAL" clId="{373AAEB6-8EB9-48CC-AA17-0C81BC246AD2}" dt="2020-11-01T17:38:46.401" v="602"/>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373AAEB6-8EB9-48CC-AA17-0C81BC246AD2}" dt="2020-11-01T17:38:48.565" v="603"/>
          <pc:sldLayoutMkLst>
            <pc:docMk/>
            <pc:sldMasterMk cId="0" sldId="2147483648"/>
            <pc:sldLayoutMk cId="0" sldId="2147483654"/>
          </pc:sldLayoutMkLst>
          <pc:spChg chg="mod">
            <ac:chgData name="Alfred Asterjadhi" userId="39de57b9-85c0-4fd1-aaac-8ca2b6560ad0" providerId="ADAL" clId="{373AAEB6-8EB9-48CC-AA17-0C81BC246AD2}" dt="2020-11-01T17:38:48.565" v="603"/>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373AAEB6-8EB9-48CC-AA17-0C81BC246AD2}" dt="2020-11-01T17:38:50.454" v="604"/>
          <pc:sldLayoutMkLst>
            <pc:docMk/>
            <pc:sldMasterMk cId="0" sldId="2147483648"/>
            <pc:sldLayoutMk cId="0" sldId="2147483655"/>
          </pc:sldLayoutMkLst>
          <pc:spChg chg="mod">
            <ac:chgData name="Alfred Asterjadhi" userId="39de57b9-85c0-4fd1-aaac-8ca2b6560ad0" providerId="ADAL" clId="{373AAEB6-8EB9-48CC-AA17-0C81BC246AD2}" dt="2020-11-01T17:38:50.454" v="604"/>
            <ac:spMkLst>
              <pc:docMk/>
              <pc:sldMasterMk cId="0" sldId="2147483648"/>
              <pc:sldLayoutMk cId="0" sldId="2147483655"/>
              <ac:spMk id="2" creationId="{00000000-0000-0000-0000-000000000000}"/>
            </ac:spMkLst>
          </pc:spChg>
        </pc:sldLayout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2020</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2020</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2020</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802.11-20/0841r37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0/11-20-0287-06-00be-telephone-conference-meeting-minutes-february-and-march-2020.docx" TargetMode="External"/><Relationship Id="rId2" Type="http://schemas.openxmlformats.org/officeDocument/2006/relationships/hyperlink" Target="https://mentor.ieee.org/802.11/dcn/20/11-20-0228-01-00be-meeting-minutes-january-2020.docx" TargetMode="External"/><Relationship Id="rId1" Type="http://schemas.openxmlformats.org/officeDocument/2006/relationships/slideLayout" Target="../slideLayouts/slideLayout2.xml"/><Relationship Id="rId4" Type="http://schemas.openxmlformats.org/officeDocument/2006/relationships/hyperlink" Target="https://mentor.ieee.org/802.11/dcn/20/11-20-0570-04-00be-telephone-conference-meeting-minutes-april-2020.doc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20/11-20-0408-06-00be-prioritized-edca-channel-access-over-latency-sensitive-links-in-mlo.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0/11-20-0775-06-00be-may-july-tgbe-teleconference-minutes.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0/11-20-0755-01-00be-non-str-ap-operation.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0/11-20-1109-06-00be-july-september-tgbe-teleconference-minutes.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3" Type="http://schemas.openxmlformats.org/officeDocument/2006/relationships/hyperlink" Target="https://mentor.ieee.org/802.11/dcn/20/11-20-1353-05-00be-pdt-mac-eht-bss-operation.docx" TargetMode="External"/><Relationship Id="rId18" Type="http://schemas.openxmlformats.org/officeDocument/2006/relationships/hyperlink" Target="https://mentor.ieee.org/802.11/dcn/20/11-20-1395-14-00be-pdt-mac-mlo-multi-link-channel-access-general-non-str.docx" TargetMode="External"/><Relationship Id="rId26" Type="http://schemas.openxmlformats.org/officeDocument/2006/relationships/hyperlink" Target="https://mentor.ieee.org/802.11/dcn/20/11-20-1320-09-00be-pdt-mac-mlo-multi-link-channel-access-capability-signaling.docx" TargetMode="External"/><Relationship Id="rId39" Type="http://schemas.openxmlformats.org/officeDocument/2006/relationships/hyperlink" Target="https://mentor.ieee.org/802.11/dcn/20/11-20-1253-06-00be-pdt-phy-modulation-accuracy.docx" TargetMode="External"/><Relationship Id="rId21" Type="http://schemas.openxmlformats.org/officeDocument/2006/relationships/hyperlink" Target="https://mentor.ieee.org/802.11/dcn/20/11-20-1408-02-00be-pdt-mac-txop-preamble-puncturing.docx" TargetMode="External"/><Relationship Id="rId34" Type="http://schemas.openxmlformats.org/officeDocument/2006/relationships/hyperlink" Target="https://mentor.ieee.org/802.11/dcn/20/11-20-1153-03-00be-pdt-phy-timing-related-parameters.docx" TargetMode="External"/><Relationship Id="rId42" Type="http://schemas.openxmlformats.org/officeDocument/2006/relationships/hyperlink" Target="https://mentor.ieee.org/802.11/dcn/20/11-20-1294-04-00be-pdt-phy-eht-plme.docx" TargetMode="External"/><Relationship Id="rId47" Type="http://schemas.openxmlformats.org/officeDocument/2006/relationships/hyperlink" Target="https://mentor.ieee.org/802.11/dcn/20/11-20-1338-06-00be-pdt-phy-eht-modulation-and-coding-eht-mcss.docx" TargetMode="External"/><Relationship Id="rId50" Type="http://schemas.openxmlformats.org/officeDocument/2006/relationships/hyperlink" Target="https://mentor.ieee.org/802.11/dcn/20/11-20-1340-02-00be-pdt-phy-packet-extension.docx" TargetMode="External"/><Relationship Id="rId55" Type="http://schemas.openxmlformats.org/officeDocument/2006/relationships/hyperlink" Target="https://mentor.ieee.org/802.11/dcn/20/11-20-1404-02-00be-pdt-phy-support-for-non-ht-ht-vht-he-format-and-regulatory.doc" TargetMode="External"/><Relationship Id="rId63" Type="http://schemas.openxmlformats.org/officeDocument/2006/relationships/hyperlink" Target="https://mentor.ieee.org/802.11/dcn/20/11-20-1480-01-00be-pdt-phy-s-flatness.docx" TargetMode="External"/><Relationship Id="rId7" Type="http://schemas.openxmlformats.org/officeDocument/2006/relationships/hyperlink" Target="https://mentor.ieee.org/802.11/dcn/20/11-20-1271-07-00be-pdt-mac-mlo-multi-link-channel-access-end-ppdu-alignment.docx" TargetMode="External"/><Relationship Id="rId2" Type="http://schemas.openxmlformats.org/officeDocument/2006/relationships/hyperlink" Target="https://mentor.ieee.org/802.11/dcn/20/11-20-1256-03-00be-pdt-mac-mlo-tid-mapping-link-management-default-mode-and-enablement.docx" TargetMode="External"/><Relationship Id="rId16" Type="http://schemas.openxmlformats.org/officeDocument/2006/relationships/hyperlink" Target="https://mentor.ieee.org/802.11/dcn/20/11-20-1336-05-00be-11be-spec-text-for-mlo-ba-share-and-extension-of-sn-space.docx" TargetMode="External"/><Relationship Id="rId20" Type="http://schemas.openxmlformats.org/officeDocument/2006/relationships/hyperlink" Target="https://mentor.ieee.org/802.11/dcn/20/11-20-1409-03-00be-pdt-mac-sta-id.docx" TargetMode="External"/><Relationship Id="rId29" Type="http://schemas.openxmlformats.org/officeDocument/2006/relationships/hyperlink" Target="https://mentor.ieee.org/802.11/dcn/20/11-20-1434-06-00be-pdt-for-ns-ep-priority-access.docx" TargetMode="External"/><Relationship Id="rId41" Type="http://schemas.openxmlformats.org/officeDocument/2006/relationships/hyperlink" Target="https://mentor.ieee.org/802.11/dcn/20/11-20-1229-03-00be-pdt-phy-channel-numbering-and-channelization.docx" TargetMode="External"/><Relationship Id="rId54" Type="http://schemas.openxmlformats.org/officeDocument/2006/relationships/hyperlink" Target="https://mentor.ieee.org/802.11/dcn/20/11-20-1403-04-00be-pdt-phy-txvector-rxvector-trigvector-config-vector.doc" TargetMode="External"/><Relationship Id="rId62" Type="http://schemas.openxmlformats.org/officeDocument/2006/relationships/hyperlink" Target="https://mentor.ieee.org/802.11/dcn/20/11-20-1466-00-00be-pdt-phy-eht-sounding-ndp.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291-12-00be-pdt-mac-mlo-enhanced-multi-link-single-radio-operation.docx" TargetMode="External"/><Relationship Id="rId11" Type="http://schemas.openxmlformats.org/officeDocument/2006/relationships/hyperlink" Target="https://mentor.ieee.org/802.11/dcn/20/11-20-1299-06-00be-pdt-mac-mlo-multi-link-channel-access-str.docx" TargetMode="External"/><Relationship Id="rId24" Type="http://schemas.openxmlformats.org/officeDocument/2006/relationships/hyperlink" Target="https://mentor.ieee.org/802.11/dcn/20/11-20-1411-04-00be-pdt-mac-mlo-group-addressed-data-frame.docx" TargetMode="External"/><Relationship Id="rId32" Type="http://schemas.openxmlformats.org/officeDocument/2006/relationships/hyperlink" Target="https://mentor.ieee.org/802.11/dcn/20/11-20-1160-04-00be-pdt-phy-mu-mimo.docx" TargetMode="External"/><Relationship Id="rId37" Type="http://schemas.openxmlformats.org/officeDocument/2006/relationships/hyperlink" Target="https://mentor.ieee.org/802.11/dcn/20/11-20-1231-03-00be-pdt-phy-beamforming.docx" TargetMode="External"/><Relationship Id="rId40" Type="http://schemas.openxmlformats.org/officeDocument/2006/relationships/hyperlink" Target="https://mentor.ieee.org/802.11/dcn/20/11-20-1254-06-00be-pdt-phy-receive-specification-general-and-receiver-minimum-input-sensitivity-and-channel-rejection.docx" TargetMode="External"/><Relationship Id="rId45" Type="http://schemas.openxmlformats.org/officeDocument/2006/relationships/hyperlink" Target="https://mentor.ieee.org/802.11/dcn/20/11-20-1276-07-00be-pdt-phy-eht-preamble-eht-sig.docx" TargetMode="External"/><Relationship Id="rId53" Type="http://schemas.openxmlformats.org/officeDocument/2006/relationships/hyperlink" Target="https://mentor.ieee.org/802.11/dcn/20/11-20-1319-03-00be-pdt-phy-preamble-puncture.docx" TargetMode="External"/><Relationship Id="rId58" Type="http://schemas.openxmlformats.org/officeDocument/2006/relationships/hyperlink" Target="https://mentor.ieee.org/802.11/dcn/20/11-20-1452-03-00be-pdt-segment-parser.docx" TargetMode="External"/><Relationship Id="rId66" Type="http://schemas.openxmlformats.org/officeDocument/2006/relationships/hyperlink" Target="https://mentor.ieee.org/802.11/dcn/20/11-20-1495-03-00be-pdt-of-eht-ltf-sequences.docx" TargetMode="External"/><Relationship Id="rId5" Type="http://schemas.openxmlformats.org/officeDocument/2006/relationships/hyperlink" Target="https://mentor.ieee.org/802.11/dcn/20/11-20-1261-01-00be-pdt-mac-mlo-retransmissions.docx" TargetMode="External"/><Relationship Id="rId15" Type="http://schemas.openxmlformats.org/officeDocument/2006/relationships/hyperlink" Target="https://mentor.ieee.org/802.11/dcn/20/11-20-1281-04-00be-pdt-mac-txop-bandwidth-signaling.docx" TargetMode="External"/><Relationship Id="rId23" Type="http://schemas.openxmlformats.org/officeDocument/2006/relationships/hyperlink" Target="https://mentor.ieee.org/802.11/dcn/20/11-20-1445-06-00be-pdt-mac-mlo-setup-security.docx" TargetMode="External"/><Relationship Id="rId28" Type="http://schemas.openxmlformats.org/officeDocument/2006/relationships/hyperlink" Target="https://mentor.ieee.org/802.11/dcn/20/11-20-1332-06-00be-pdt-mac-mlo-bss-parameter-update.docx" TargetMode="External"/><Relationship Id="rId36" Type="http://schemas.openxmlformats.org/officeDocument/2006/relationships/hyperlink" Target="https://mentor.ieee.org/802.11/dcn/20/11-20-1349-03-00be-pdt-constellation-mapping.docx" TargetMode="External"/><Relationship Id="rId49" Type="http://schemas.openxmlformats.org/officeDocument/2006/relationships/hyperlink" Target="https://mentor.ieee.org/802.11/dcn/20/11-20-1337-03-00be-pdt-phy-mathematical-description-of-signals.docx" TargetMode="External"/><Relationship Id="rId57" Type="http://schemas.openxmlformats.org/officeDocument/2006/relationships/hyperlink" Target="https://mentor.ieee.org/802.11/dcn/20/11-20-1448-07-00be-pdt-resource-unit-interleaving-for-rus-and-multipe-rus.docx" TargetMode="External"/><Relationship Id="rId61" Type="http://schemas.openxmlformats.org/officeDocument/2006/relationships/hyperlink" Target="https://mentor.ieee.org/802.11/dcn/20/11-20-1464-02-00be-pdt-phy-u-sig.docx" TargetMode="External"/><Relationship Id="rId10" Type="http://schemas.openxmlformats.org/officeDocument/2006/relationships/hyperlink" Target="https://mentor.ieee.org/802.11/dcn/20/11-20-1300-08-00be-pdt-mac-mlo-multi-link-setup-usage-and-rules-of-ml-ie.docx" TargetMode="External"/><Relationship Id="rId19" Type="http://schemas.openxmlformats.org/officeDocument/2006/relationships/hyperlink" Target="https://mentor.ieee.org/802.11/dcn/20/11-20-1333-02-00be-pdt-mac-mlo-discovery-ml-ie-usage-rules-in-the-context-of-discovery.docx" TargetMode="External"/><Relationship Id="rId31" Type="http://schemas.openxmlformats.org/officeDocument/2006/relationships/hyperlink" Target="https://mentor.ieee.org/802.11/dcn/20/11-20-1295-01-00be-pdt-phy-overview-of-the-ppdu-enconding-process.docx" TargetMode="External"/><Relationship Id="rId44" Type="http://schemas.openxmlformats.org/officeDocument/2006/relationships/hyperlink" Target="https://mentor.ieee.org/802.11/dcn/20/11-20-1290-03-00be-pdt-phy-parameters-for-eht-mcss.docx" TargetMode="External"/><Relationship Id="rId52" Type="http://schemas.openxmlformats.org/officeDocument/2006/relationships/hyperlink" Target="https://mentor.ieee.org/802.11/dcn/20/11-20-1351-05-00be-pdt-phy-pilot.docx" TargetMode="External"/><Relationship Id="rId60" Type="http://schemas.openxmlformats.org/officeDocument/2006/relationships/hyperlink" Target="https://mentor.ieee.org/802.11/dcn/20/11-20-1462-02-00be-pdt-phy-tx-mask.docx" TargetMode="External"/><Relationship Id="rId65" Type="http://schemas.openxmlformats.org/officeDocument/2006/relationships/hyperlink" Target="https://mentor.ieee.org/802.11/dcn/20/11-20-1494-04-00be-pdt-of-eht-phy-data-scrambler-and-descrambler.docx" TargetMode="External"/><Relationship Id="rId4" Type="http://schemas.openxmlformats.org/officeDocument/2006/relationships/hyperlink" Target="https://mentor.ieee.org/802.11/dcn/20/11-20-1272-01-00be-pdt-mac-mlo-multiple-bssid-procedure.docx" TargetMode="External"/><Relationship Id="rId9" Type="http://schemas.openxmlformats.org/officeDocument/2006/relationships/hyperlink" Target="https://mentor.ieee.org/802.11/dcn/20/11-20-1270-04-00be-pdt-mac-mlo-power-save-procedures.docx" TargetMode="External"/><Relationship Id="rId14" Type="http://schemas.openxmlformats.org/officeDocument/2006/relationships/hyperlink" Target="https://mentor.ieee.org/802.11/dcn/20/11-20-1309-06-00be-proposed-draft-specification-for-ml-general-mld-authentication-mld-association-and-ml-setup.docx" TargetMode="External"/><Relationship Id="rId22" Type="http://schemas.openxmlformats.org/officeDocument/2006/relationships/hyperlink" Target="https://mentor.ieee.org/802.11/dcn/20/11-20-1440-07-00be-pdt-mac-mlo-enhanced-multi-link-operation-mode.docx" TargetMode="External"/><Relationship Id="rId27" Type="http://schemas.openxmlformats.org/officeDocument/2006/relationships/hyperlink" Target="https://mentor.ieee.org/802.11/dcn/20/11-20-1274-09-00be-mac-pdt-mlo-ml-ie-structure.docx" TargetMode="External"/><Relationship Id="rId30" Type="http://schemas.openxmlformats.org/officeDocument/2006/relationships/hyperlink" Target="https://mentor.ieee.org/802.11/dcn/20/11-20-1293-01-00be-pdt-phy-scope-and-eht-phy-functions.docx" TargetMode="External"/><Relationship Id="rId35" Type="http://schemas.openxmlformats.org/officeDocument/2006/relationships/hyperlink" Target="https://mentor.ieee.org/802.11/dcn/20/11-20-1260-04-00be-pdt-phy-eht-stf.docx" TargetMode="External"/><Relationship Id="rId43" Type="http://schemas.openxmlformats.org/officeDocument/2006/relationships/hyperlink" Target="https://mentor.ieee.org/802.11/dcn/20/11-20-1329-02-00be-pdt-eht-preamble-l-stf-l-ltf-l-sig-and-rl-sig.docx" TargetMode="External"/><Relationship Id="rId48" Type="http://schemas.openxmlformats.org/officeDocument/2006/relationships/hyperlink" Target="https://mentor.ieee.org/802.11/dcn/20/11-20-1339-05-00be-pdt-phy-data-field-coding.docx" TargetMode="External"/><Relationship Id="rId56" Type="http://schemas.openxmlformats.org/officeDocument/2006/relationships/hyperlink" Target="https://mentor.ieee.org/802.11/dcn/20/11-20-1447-06-00be-pdt-subcarriers-and-resource-allocation-for-multiple-rus.docx" TargetMode="External"/><Relationship Id="rId64" Type="http://schemas.openxmlformats.org/officeDocument/2006/relationships/hyperlink" Target="https://mentor.ieee.org/802.11/dcn/20/11-20-1479-02-00be-pdt-phy-t-block.docx" TargetMode="External"/><Relationship Id="rId8" Type="http://schemas.openxmlformats.org/officeDocument/2006/relationships/hyperlink" Target="https://mentor.ieee.org/802.11/dcn/20/11-20-1275-04-00be-mac-pdt-mlo-ba-procedure.docx" TargetMode="External"/><Relationship Id="rId51" Type="http://schemas.openxmlformats.org/officeDocument/2006/relationships/hyperlink" Target="https://mentor.ieee.org/802.11/dcn/20/11-20-1315-06-00be-draft-text-for-support-for-large-bandwidth.docx" TargetMode="External"/><Relationship Id="rId3" Type="http://schemas.openxmlformats.org/officeDocument/2006/relationships/hyperlink" Target="https://mentor.ieee.org/802.11/dcn/20/11-20-1255-05-00be-pdt-mac-mlo-discovery-discovery-procedures-including-probing-and-rnr.docx" TargetMode="External"/><Relationship Id="rId12" Type="http://schemas.openxmlformats.org/officeDocument/2006/relationships/hyperlink" Target="https://mentor.ieee.org/802.11/dcn/20/11-20-1359-04-00be-pdt-mac-eht-operation-element.docx" TargetMode="External"/><Relationship Id="rId17" Type="http://schemas.openxmlformats.org/officeDocument/2006/relationships/hyperlink" Target="https://mentor.ieee.org/802.11/dcn/20/11-20-1292-06-00be-pdt-mac-mlo-power-save-traffic-indication.docx" TargetMode="External"/><Relationship Id="rId25" Type="http://schemas.openxmlformats.org/officeDocument/2006/relationships/hyperlink" Target="https://mentor.ieee.org/802.11/dcn/20/11-20-1431-06-00be-proposed-draft-specification-for-individual-addressed-data-delivery-without-ba-negotiation.docx" TargetMode="External"/><Relationship Id="rId33" Type="http://schemas.openxmlformats.org/officeDocument/2006/relationships/hyperlink" Target="https://mentor.ieee.org/802.11/dcn/20/11-20-1327-01-00be-pdt-eht-ppdu-format.docx" TargetMode="External"/><Relationship Id="rId38" Type="http://schemas.openxmlformats.org/officeDocument/2006/relationships/hyperlink" Target="https://mentor.ieee.org/802.11/dcn/20/11-20-1252-02-00be-pdt-phy-frequency-tolerance.docx" TargetMode="External"/><Relationship Id="rId46" Type="http://schemas.openxmlformats.org/officeDocument/2006/relationships/hyperlink" Target="https://mentor.ieee.org/802.11/dcn/20/11-20-1371-04-00be-pdt-phy-subcarriers-and-resource-allocation-for-wideband.docx" TargetMode="External"/><Relationship Id="rId59" Type="http://schemas.openxmlformats.org/officeDocument/2006/relationships/hyperlink" Target="https://mentor.ieee.org/802.11/dcn/20/11-20-1307-04-00be-pdt-phy-introduction-to-eht-phy.doc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0287-06-00be-telephone-conference-meeting-minutes-february-and-march-2020.docx" TargetMode="External"/><Relationship Id="rId2" Type="http://schemas.openxmlformats.org/officeDocument/2006/relationships/hyperlink" Target="https://mentor.ieee.org/802.11/dcn/20/11-20-0228-01-00be-meeting-minutes-january-2020.docx" TargetMode="External"/><Relationship Id="rId1" Type="http://schemas.openxmlformats.org/officeDocument/2006/relationships/slideLayout" Target="../slideLayouts/slideLayout2.xml"/><Relationship Id="rId4" Type="http://schemas.openxmlformats.org/officeDocument/2006/relationships/hyperlink" Target="https://mentor.ieee.org/802.11/dcn/20/11-20-0570-04-00be-telephone-conference-meeting-minutes-april-2020.docx" TargetMode="Externa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20/11-20-0566-77-00be-compendium-of-straw-polls-and-potential-changes-to-the-specification-framework-document.doc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0/11-20-1592-00-00be-ml-ie-in-authentication-frame.docx" TargetMode="External"/><Relationship Id="rId7" Type="http://schemas.openxmlformats.org/officeDocument/2006/relationships/hyperlink" Target="https://mentor.ieee.org/802.11/dcn/20/11-20-1612-01-00be-pdt-phy-spatial-configuration-table-typo-fixed.docx" TargetMode="External"/><Relationship Id="rId2" Type="http://schemas.openxmlformats.org/officeDocument/2006/relationships/hyperlink" Target="https://mentor.ieee.org/802.11/dcn/20/11-20-1582-01-00be-ml-ie-complete-profile-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659-01-00be-pdt-mac-mlo-6-3-7-to-6-3-9-association-1.docx" TargetMode="External"/><Relationship Id="rId5" Type="http://schemas.openxmlformats.org/officeDocument/2006/relationships/hyperlink" Target="https://mentor.ieee.org/802.11/dcn/20/11-20-1611-01-00be-pdt-mac-mlo-6-3-7-to-9-association.docx" TargetMode="External"/><Relationship Id="rId4" Type="http://schemas.openxmlformats.org/officeDocument/2006/relationships/hyperlink" Target="https://mentor.ieee.org/802.11/dcn/20/11-20-1610-01-00be-pdt-mac-mlo-6-3-5-and-6-authentication.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0/11-20-1496-07-00be-sep-nov-tgbe-teleconference-minutes.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20/11-20-0566-86-00be-compendium-of-straw-polls-and-potential-changes-to-the-specification-framework-document.doc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0/11-20-1650-00-00be-proposed-tbd-fix-for-mld-association-sa-query.doc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0/11-20-0566-63-00be-compendium-of-straw-polls-and-potential-changes-to-the-specification-framework-docu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0566-90-00be-compendium-of-straw-polls-and-potential-changes-to-the-specification-framework-document.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1726-00-00be-pdt-phy-ppdu-formats-for-clause-36-1-4.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0566-89-00be-compendium-of-straw-polls-and-potential-changes-to-the-specification-framework-document.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for Teleconferences</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2020-11-01</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026"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
        <p:nvSpPr>
          <p:cNvPr id="2" name="Rectangle 1">
            <a:extLst>
              <a:ext uri="{FF2B5EF4-FFF2-40B4-BE49-F238E27FC236}">
                <a16:creationId xmlns:a16="http://schemas.microsoft.com/office/drawing/2014/main" id="{C85BE90B-FA25-477B-BC19-DCC96803C97C}"/>
              </a:ext>
            </a:extLst>
          </p:cNvPr>
          <p:cNvSpPr/>
          <p:nvPr/>
        </p:nvSpPr>
        <p:spPr>
          <a:xfrm>
            <a:off x="4180706" y="3198168"/>
            <a:ext cx="782587" cy="461665"/>
          </a:xfrm>
          <a:prstGeom prst="rect">
            <a:avLst/>
          </a:prstGeom>
        </p:spPr>
        <p:txBody>
          <a:bodyPr wrap="none">
            <a:spAutoFit/>
          </a:bodyPr>
          <a:lstStyle/>
          <a:p>
            <a:r>
              <a:rPr lang="en-GB" dirty="0">
                <a:latin typeface="Times New Roman" panose="02020603050405020304" pitchFamily="18" charset="0"/>
                <a:ea typeface="Times New Roman" panose="02020603050405020304" pitchFamily="18" charset="0"/>
              </a:rPr>
              <a:t>Joint</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November 2019 meeting to today:</a:t>
            </a:r>
          </a:p>
          <a:p>
            <a:pPr lvl="1">
              <a:buFont typeface="Arial" panose="020B0604020202020204" pitchFamily="34" charset="0"/>
              <a:buChar char="•"/>
            </a:pPr>
            <a:r>
              <a:rPr lang="en-US" sz="1600" dirty="0"/>
              <a:t>January F2F meeting: </a:t>
            </a:r>
            <a:r>
              <a:rPr lang="en-US" sz="1600" dirty="0">
                <a:hlinkClick r:id="rId2"/>
              </a:rPr>
              <a:t>https://mentor.ieee.org/802.11/dcn/20/11-20-0228-01-00be-meeting-minutes-january-2020.docx</a:t>
            </a:r>
            <a:endParaRPr lang="en-US" sz="1600" dirty="0"/>
          </a:p>
          <a:p>
            <a:pPr lvl="1">
              <a:buFont typeface="Arial" panose="020B0604020202020204" pitchFamily="34" charset="0"/>
              <a:buChar char="•"/>
            </a:pPr>
            <a:r>
              <a:rPr lang="en-US" sz="1600" dirty="0"/>
              <a:t>Teleconferences Feb-March: </a:t>
            </a:r>
            <a:r>
              <a:rPr lang="en-US" sz="1600" dirty="0">
                <a:hlinkClick r:id="rId3"/>
              </a:rPr>
              <a:t>https://mentor.ieee.org/802.11/dcn/20/11-20-0287-06-00be-telephone-conference-meeting-minutes-february-and-march-2020.docx</a:t>
            </a:r>
            <a:endParaRPr lang="en-US" sz="1600" dirty="0"/>
          </a:p>
          <a:p>
            <a:pPr lvl="1">
              <a:buFont typeface="Arial" panose="020B0604020202020204" pitchFamily="34" charset="0"/>
              <a:buChar char="•"/>
            </a:pPr>
            <a:r>
              <a:rPr lang="en-US" sz="1600" dirty="0"/>
              <a:t>Teleconferences April: </a:t>
            </a:r>
            <a:r>
              <a:rPr lang="en-US" sz="1600" dirty="0">
                <a:hlinkClick r:id="rId4"/>
              </a:rPr>
              <a:t>https://mentor.ieee.org/802.11/dcn/20/11-20-0570-04-00be-telephone-conference-meeting-minutes-april-2020.docx</a:t>
            </a:r>
            <a:endParaRPr lang="en-US" sz="1600" dirty="0"/>
          </a:p>
          <a:p>
            <a:endParaRPr lang="en-US" sz="1600" dirty="0"/>
          </a:p>
          <a:p>
            <a:r>
              <a:rPr lang="en-US" sz="2000" dirty="0"/>
              <a:t>Move: Edward Au					Second: Subir Das</a:t>
            </a:r>
          </a:p>
          <a:p>
            <a:r>
              <a:rPr lang="en-US" sz="2000" dirty="0"/>
              <a:t>Discussion: None.</a:t>
            </a:r>
          </a:p>
          <a:p>
            <a:r>
              <a:rPr lang="en-US" sz="2000" dirty="0"/>
              <a:t>Result: </a:t>
            </a:r>
            <a:r>
              <a:rPr lang="en-US" sz="2000" dirty="0">
                <a:highlight>
                  <a:srgbClr val="00FF00"/>
                </a:highlight>
              </a:rPr>
              <a:t>Approved by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October 2020</a:t>
            </a:r>
            <a:endParaRPr lang="en-GB" dirty="0"/>
          </a:p>
        </p:txBody>
      </p:sp>
    </p:spTree>
    <p:extLst>
      <p:ext uri="{BB962C8B-B14F-4D97-AF65-F5344CB8AC3E}">
        <p14:creationId xmlns:p14="http://schemas.microsoft.com/office/powerpoint/2010/main" val="19059763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115</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33</a:t>
            </a:r>
            <a:r>
              <a:rPr lang="en-US" sz="1800" dirty="0"/>
              <a:t> that is identified with the following tags: </a:t>
            </a:r>
          </a:p>
          <a:p>
            <a:pPr lvl="1">
              <a:buFont typeface="Arial" panose="020B0604020202020204" pitchFamily="34" charset="0"/>
              <a:buChar char="•"/>
            </a:pPr>
            <a:r>
              <a:rPr lang="en-US" sz="1600" dirty="0">
                <a:solidFill>
                  <a:schemeClr val="tx2"/>
                </a:solidFill>
              </a:rPr>
              <a:t>SP56, SP57, SP58, SP59, SP60, SP61, SP62, SP63, SP64, SP65, SP66, SP67, SP68, SP69, SP70, SP71, SP72, SP73, SP74, SP75, SP76, SP77, SP78, </a:t>
            </a:r>
            <a:r>
              <a:rPr lang="en-US" sz="1600" strike="sngStrike" dirty="0">
                <a:solidFill>
                  <a:srgbClr val="FF0000"/>
                </a:solidFill>
              </a:rPr>
              <a:t>SP79,</a:t>
            </a:r>
            <a:r>
              <a:rPr lang="en-US" sz="1600" dirty="0">
                <a:solidFill>
                  <a:srgbClr val="FF0000"/>
                </a:solidFill>
              </a:rPr>
              <a:t> </a:t>
            </a:r>
            <a:r>
              <a:rPr lang="en-US" sz="1600" dirty="0">
                <a:solidFill>
                  <a:schemeClr val="tx2"/>
                </a:solidFill>
              </a:rPr>
              <a:t>SP80, SP81, SP82, SP83, SP84, SP85, SP86, SP87, SP88, SP89, SP90, SP91, SP92, SP93, SP94, SP95, SP96, SP97, SP98, SP99, SP100, SP101, SP102.</a:t>
            </a:r>
          </a:p>
          <a:p>
            <a:pPr marL="0" indent="0"/>
            <a:endParaRPr lang="en-US" sz="1800" dirty="0"/>
          </a:p>
          <a:p>
            <a:pPr marL="0" indent="0"/>
            <a:r>
              <a:rPr lang="en-US" sz="1800" dirty="0"/>
              <a:t>Move: Edward Au		Second: Rojan Chitrakar</a:t>
            </a:r>
          </a:p>
          <a:p>
            <a:r>
              <a:rPr lang="en-US" sz="1800" dirty="0"/>
              <a:t>Discussion: No discussion. </a:t>
            </a:r>
          </a:p>
          <a:p>
            <a:r>
              <a:rPr lang="en-US" sz="1800" dirty="0"/>
              <a:t>Result: </a:t>
            </a:r>
            <a:r>
              <a:rPr lang="en-US" sz="1800" dirty="0">
                <a:highlight>
                  <a:srgbClr val="00FF00"/>
                </a:highlight>
              </a:rPr>
              <a:t>Approved with unanimous consent.</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3921725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6B9A4-B628-4782-9F35-DE5509995B1D}"/>
              </a:ext>
            </a:extLst>
          </p:cNvPr>
          <p:cNvSpPr>
            <a:spLocks noGrp="1"/>
          </p:cNvSpPr>
          <p:nvPr>
            <p:ph type="title"/>
          </p:nvPr>
        </p:nvSpPr>
        <p:spPr/>
        <p:txBody>
          <a:bodyPr/>
          <a:lstStyle/>
          <a:p>
            <a:r>
              <a:rPr lang="en-US" dirty="0"/>
              <a:t>Motion 116</a:t>
            </a:r>
          </a:p>
        </p:txBody>
      </p:sp>
      <p:sp>
        <p:nvSpPr>
          <p:cNvPr id="3" name="Content Placeholder 2">
            <a:extLst>
              <a:ext uri="{FF2B5EF4-FFF2-40B4-BE49-F238E27FC236}">
                <a16:creationId xmlns:a16="http://schemas.microsoft.com/office/drawing/2014/main" id="{F0A3D4A9-5AA4-4BA9-8F4D-FC8E21900619}"/>
              </a:ext>
            </a:extLst>
          </p:cNvPr>
          <p:cNvSpPr>
            <a:spLocks noGrp="1"/>
          </p:cNvSpPr>
          <p:nvPr>
            <p:ph idx="1"/>
          </p:nvPr>
        </p:nvSpPr>
        <p:spPr/>
        <p:txBody>
          <a:bodyPr/>
          <a:lstStyle/>
          <a:p>
            <a:pPr marL="0" indent="0"/>
            <a:r>
              <a:rPr lang="en-US" sz="1800" dirty="0"/>
              <a:t>Move to add to the TGbe SFD:</a:t>
            </a:r>
          </a:p>
          <a:p>
            <a:pPr marL="800100" lvl="1" indent="-342900">
              <a:buFont typeface="Arial" panose="020B0604020202020204" pitchFamily="34" charset="0"/>
              <a:buChar char="•"/>
            </a:pPr>
            <a:r>
              <a:rPr lang="en-US" sz="1600" dirty="0"/>
              <a:t>TGbe supports the below pilot indices for 26/52/106/242/484RU in 80/160/320MHz PPDU</a:t>
            </a:r>
          </a:p>
          <a:p>
            <a:pPr marL="1200150" lvl="2" indent="-285750">
              <a:buFont typeface="Arial" panose="020B0604020202020204" pitchFamily="34" charset="0"/>
              <a:buChar char="•"/>
            </a:pPr>
            <a:r>
              <a:rPr lang="en-US" sz="1400" dirty="0"/>
              <a:t>In a OFDMA/non-OFDMA with puncturing 80MHz EHT PPDU</a:t>
            </a:r>
          </a:p>
          <a:p>
            <a:pPr marL="1657350" lvl="3" indent="-285750">
              <a:buFont typeface="Arial" panose="020B0604020202020204" pitchFamily="34" charset="0"/>
              <a:buChar char="•"/>
            </a:pPr>
            <a:r>
              <a:rPr lang="en-US" sz="1200" dirty="0"/>
              <a:t>[Pilot indices in 40MHz]-256, [Pilot indices in 40MHz]+256</a:t>
            </a:r>
          </a:p>
          <a:p>
            <a:pPr marL="1200150" lvl="2" indent="-285750">
              <a:buFont typeface="Arial" panose="020B0604020202020204" pitchFamily="34" charset="0"/>
              <a:buChar char="•"/>
            </a:pPr>
            <a:r>
              <a:rPr lang="en-US" sz="1400" dirty="0"/>
              <a:t>In a OFDMA/non-OFDMA with puncturing 160MHz EHT PPDU</a:t>
            </a:r>
          </a:p>
          <a:p>
            <a:pPr marL="1657350" lvl="3" indent="-285750">
              <a:buFont typeface="Arial" panose="020B0604020202020204" pitchFamily="34" charset="0"/>
              <a:buChar char="•"/>
            </a:pPr>
            <a:r>
              <a:rPr lang="en-US" sz="1200" dirty="0"/>
              <a:t>[Pilot indices in 80MHz]-512, [Pilot indices in 80MHz]</a:t>
            </a:r>
            <a:r>
              <a:rPr lang="en-US" sz="1200" b="1" dirty="0">
                <a:solidFill>
                  <a:srgbClr val="FF0000"/>
                </a:solidFill>
              </a:rPr>
              <a:t>+</a:t>
            </a:r>
            <a:r>
              <a:rPr lang="en-US" sz="1200" dirty="0"/>
              <a:t>512</a:t>
            </a:r>
          </a:p>
          <a:p>
            <a:pPr marL="1200150" lvl="2" indent="-285750">
              <a:buFont typeface="Arial" panose="020B0604020202020204" pitchFamily="34" charset="0"/>
              <a:buChar char="•"/>
            </a:pPr>
            <a:r>
              <a:rPr lang="en-US" sz="1400" dirty="0"/>
              <a:t>In a OFDMA/non-OFDMA with puncturing 320MHz EHT PPDU</a:t>
            </a:r>
          </a:p>
          <a:p>
            <a:pPr marL="1657350" lvl="3" indent="-285750">
              <a:buFont typeface="Arial" panose="020B0604020202020204" pitchFamily="34" charset="0"/>
              <a:buChar char="•"/>
            </a:pPr>
            <a:r>
              <a:rPr lang="en-US" sz="1200" dirty="0"/>
              <a:t>[Pilot indices in 160MHz]-1024, [Pilot indices in 160MHz]+1024</a:t>
            </a:r>
          </a:p>
          <a:p>
            <a:pPr marL="0" indent="0"/>
            <a:r>
              <a:rPr lang="en-US" sz="1400" dirty="0"/>
              <a:t>Move: Bin Tian			Second: Edward Au</a:t>
            </a:r>
          </a:p>
          <a:p>
            <a:r>
              <a:rPr lang="en-US" sz="1400" dirty="0"/>
              <a:t>Discussion: No discussion. </a:t>
            </a:r>
          </a:p>
          <a:p>
            <a:r>
              <a:rPr lang="en-US" sz="1400" dirty="0"/>
              <a:t>Result: </a:t>
            </a:r>
            <a:r>
              <a:rPr lang="en-US" sz="1400" dirty="0">
                <a:highlight>
                  <a:srgbClr val="00FF00"/>
                </a:highlight>
              </a:rPr>
              <a:t>Approved with unanimous consent.</a:t>
            </a:r>
            <a:endParaRPr lang="en-US" sz="1800" dirty="0">
              <a:highlight>
                <a:srgbClr val="00FF00"/>
              </a:highlight>
            </a:endParaRPr>
          </a:p>
          <a:p>
            <a:pPr marL="1657350" lvl="3" indent="-285750">
              <a:buFont typeface="Arial" panose="020B0604020202020204" pitchFamily="34" charset="0"/>
              <a:buChar char="•"/>
            </a:pPr>
            <a:endParaRPr lang="en-US" sz="1200" dirty="0"/>
          </a:p>
          <a:p>
            <a:pPr marL="400050">
              <a:buFont typeface="Arial" panose="020B0604020202020204" pitchFamily="34" charset="0"/>
              <a:buChar char="•"/>
            </a:pPr>
            <a:r>
              <a:rPr lang="en-US" sz="1400" dirty="0"/>
              <a:t>Note: This motion contains an </a:t>
            </a:r>
            <a:r>
              <a:rPr lang="en-US" sz="1400" dirty="0">
                <a:solidFill>
                  <a:srgbClr val="FF0000"/>
                </a:solidFill>
              </a:rPr>
              <a:t>amendment </a:t>
            </a:r>
            <a:r>
              <a:rPr lang="en-US" sz="1400" dirty="0"/>
              <a:t>to the text from SP #79</a:t>
            </a:r>
          </a:p>
          <a:p>
            <a:pPr marL="800100" lvl="1">
              <a:buFont typeface="Arial" panose="020B0604020202020204" pitchFamily="34" charset="0"/>
              <a:buChar char="•"/>
            </a:pPr>
            <a:r>
              <a:rPr lang="en-US" sz="1100" dirty="0"/>
              <a:t>[20/0838r3 (Pilot subcarriers for new tone plan, </a:t>
            </a:r>
            <a:r>
              <a:rPr lang="en-US" sz="1100" dirty="0" err="1"/>
              <a:t>Jinyoung</a:t>
            </a:r>
            <a:r>
              <a:rPr lang="en-US" sz="1100" dirty="0"/>
              <a:t> Chun, LGE), SP#2, Y/N/A: 35/0/2]</a:t>
            </a:r>
            <a:endParaRPr lang="en-US" sz="900" dirty="0"/>
          </a:p>
        </p:txBody>
      </p:sp>
      <p:sp>
        <p:nvSpPr>
          <p:cNvPr id="4" name="Slide Number Placeholder 3">
            <a:extLst>
              <a:ext uri="{FF2B5EF4-FFF2-40B4-BE49-F238E27FC236}">
                <a16:creationId xmlns:a16="http://schemas.microsoft.com/office/drawing/2014/main" id="{EEDA6212-6779-4EB1-92B5-B15FD615551A}"/>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5CA1861-E205-47F7-BD82-87EBE3181E6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66A4BC8-3976-494F-A19A-FC777F34B01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867929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CC256-D019-4B84-A68F-1D850DC752EE}"/>
              </a:ext>
            </a:extLst>
          </p:cNvPr>
          <p:cNvSpPr>
            <a:spLocks noGrp="1"/>
          </p:cNvSpPr>
          <p:nvPr>
            <p:ph type="title"/>
          </p:nvPr>
        </p:nvSpPr>
        <p:spPr/>
        <p:txBody>
          <a:bodyPr/>
          <a:lstStyle/>
          <a:p>
            <a:r>
              <a:rPr lang="en-US" dirty="0"/>
              <a:t>Motion 117</a:t>
            </a:r>
          </a:p>
        </p:txBody>
      </p:sp>
      <p:sp>
        <p:nvSpPr>
          <p:cNvPr id="3" name="Content Placeholder 2">
            <a:extLst>
              <a:ext uri="{FF2B5EF4-FFF2-40B4-BE49-F238E27FC236}">
                <a16:creationId xmlns:a16="http://schemas.microsoft.com/office/drawing/2014/main" id="{611DA093-F0BF-48B9-9093-03559CE2EF22}"/>
              </a:ext>
            </a:extLst>
          </p:cNvPr>
          <p:cNvSpPr>
            <a:spLocks noGrp="1"/>
          </p:cNvSpPr>
          <p:nvPr>
            <p:ph idx="1"/>
          </p:nvPr>
        </p:nvSpPr>
        <p:spPr>
          <a:xfrm>
            <a:off x="685800" y="1600200"/>
            <a:ext cx="7770813" cy="4875213"/>
          </a:xfrm>
        </p:spPr>
        <p:txBody>
          <a:bodyPr/>
          <a:lstStyle/>
          <a:p>
            <a:pPr marL="0" indent="0"/>
            <a:r>
              <a:rPr lang="en-US" sz="1400" dirty="0"/>
              <a:t>Move to support a staged feature development to support latency sensitive applications as following</a:t>
            </a:r>
          </a:p>
          <a:p>
            <a:pPr>
              <a:buFont typeface="Arial" panose="020B0604020202020204" pitchFamily="34" charset="0"/>
              <a:buChar char="•"/>
            </a:pPr>
            <a:r>
              <a:rPr lang="en-US" sz="1400" dirty="0"/>
              <a:t>Release 1:</a:t>
            </a:r>
          </a:p>
          <a:p>
            <a:pPr marL="800100" lvl="1" indent="-342900">
              <a:buFont typeface="Arial" panose="020B0604020202020204" pitchFamily="34" charset="0"/>
              <a:buChar char="•"/>
            </a:pPr>
            <a:r>
              <a:rPr lang="en-US" sz="1200" dirty="0"/>
              <a:t>A basic framework under multi-link operation framework that includes link management and QoS provisioning</a:t>
            </a:r>
          </a:p>
          <a:p>
            <a:pPr marL="800100" lvl="1" indent="-342900">
              <a:buFont typeface="Arial" panose="020B0604020202020204" pitchFamily="34" charset="0"/>
              <a:buChar char="•"/>
            </a:pPr>
            <a:r>
              <a:rPr lang="en-US" sz="1200" dirty="0"/>
              <a:t>Channel access optimization/design for low latency</a:t>
            </a:r>
          </a:p>
          <a:p>
            <a:pPr>
              <a:buFont typeface="Arial" panose="020B0604020202020204" pitchFamily="34" charset="0"/>
              <a:buChar char="•"/>
            </a:pPr>
            <a:r>
              <a:rPr lang="en-US" sz="1400" dirty="0"/>
              <a:t>Release 2:</a:t>
            </a:r>
          </a:p>
          <a:p>
            <a:pPr marL="800100" lvl="1" indent="-342900">
              <a:buFont typeface="Arial" panose="020B0604020202020204" pitchFamily="34" charset="0"/>
              <a:buChar char="•"/>
            </a:pPr>
            <a:r>
              <a:rPr lang="en-US" sz="1200" dirty="0"/>
              <a:t>Extend to support multi-BSS coordination for low latency</a:t>
            </a:r>
          </a:p>
          <a:p>
            <a:pPr marL="800100" lvl="1" indent="-342900">
              <a:buFont typeface="Arial" panose="020B0604020202020204" pitchFamily="34" charset="0"/>
              <a:buChar char="•"/>
            </a:pPr>
            <a:r>
              <a:rPr lang="en-US" sz="1200" dirty="0"/>
              <a:t>Any additional features (including additional channel access improvements)</a:t>
            </a:r>
          </a:p>
          <a:p>
            <a:pPr>
              <a:buFont typeface="Arial" panose="020B0604020202020204" pitchFamily="34" charset="0"/>
              <a:buChar char="•"/>
            </a:pPr>
            <a:r>
              <a:rPr lang="en-US" sz="1400" dirty="0"/>
              <a:t>Notes</a:t>
            </a:r>
          </a:p>
          <a:p>
            <a:pPr marL="800100" lvl="1" indent="-342900">
              <a:buFont typeface="Arial" panose="020B0604020202020204" pitchFamily="34" charset="0"/>
              <a:buChar char="•"/>
            </a:pPr>
            <a:r>
              <a:rPr lang="en-US" sz="1200" dirty="0"/>
              <a:t>Channel access improvement for low latency implies more predictable channel access</a:t>
            </a:r>
          </a:p>
          <a:p>
            <a:pPr marL="800100" lvl="1" indent="-342900">
              <a:buFont typeface="Arial" panose="020B0604020202020204" pitchFamily="34" charset="0"/>
              <a:buChar char="•"/>
            </a:pPr>
            <a:r>
              <a:rPr lang="en-US" sz="1200" dirty="0"/>
              <a:t>R1 can include any other essential components to make the framework functional.</a:t>
            </a:r>
          </a:p>
          <a:p>
            <a:pPr marL="800100" lvl="1" indent="-342900">
              <a:buFont typeface="Arial" panose="020B0604020202020204" pitchFamily="34" charset="0"/>
              <a:buChar char="•"/>
            </a:pPr>
            <a:r>
              <a:rPr lang="en-US" sz="1200" dirty="0"/>
              <a:t>Whether to introduce different mechanisms for different classes of low-latency applications is TBD</a:t>
            </a:r>
          </a:p>
          <a:p>
            <a:pPr marL="0" indent="0"/>
            <a:r>
              <a:rPr lang="en-US" sz="1400" dirty="0"/>
              <a:t>Move: Chunyu Hu		Second: Matthew Fischer</a:t>
            </a:r>
          </a:p>
          <a:p>
            <a:r>
              <a:rPr lang="en-US" sz="1400" dirty="0"/>
              <a:t>Discussion: Yes.</a:t>
            </a:r>
          </a:p>
          <a:p>
            <a:r>
              <a:rPr lang="en-US" sz="1400" dirty="0"/>
              <a:t>Preliminary Result: Motion Fails (50Y, 37N, 32A)</a:t>
            </a:r>
            <a:endParaRPr lang="en-US" sz="1200" dirty="0"/>
          </a:p>
          <a:p>
            <a:r>
              <a:rPr lang="en-US" sz="1400" dirty="0"/>
              <a:t>Result: </a:t>
            </a:r>
            <a:r>
              <a:rPr lang="en-US" sz="1400" dirty="0">
                <a:highlight>
                  <a:srgbClr val="FF0000"/>
                </a:highlight>
              </a:rPr>
              <a:t>Motion Fails (45Y, 34N, 30A)</a:t>
            </a:r>
          </a:p>
          <a:p>
            <a:r>
              <a:rPr lang="en-US" sz="1200" b="0" i="1" dirty="0">
                <a:solidFill>
                  <a:schemeClr val="tx1"/>
                </a:solidFill>
              </a:rPr>
              <a:t>Ref: </a:t>
            </a:r>
            <a:r>
              <a:rPr lang="en-US" sz="1200" b="0" i="1" dirty="0">
                <a:solidFill>
                  <a:schemeClr val="tx1"/>
                </a:solidFill>
                <a:hlinkClick r:id="rId2">
                  <a:extLst>
                    <a:ext uri="{A12FA001-AC4F-418D-AE19-62706E023703}">
                      <ahyp:hlinkClr xmlns:ahyp="http://schemas.microsoft.com/office/drawing/2018/hyperlinkcolor" val="tx"/>
                    </a:ext>
                  </a:extLst>
                </a:hlinkClick>
              </a:rPr>
              <a:t>https://mentor.ieee.org/802.11/dcn/20/11-20-0408-06-00be-prioritized-edca-channel-access-over-latency-sensitive-links-in-mlo.pptx</a:t>
            </a:r>
            <a:r>
              <a:rPr lang="en-US" sz="1200" b="0" i="1" dirty="0">
                <a:solidFill>
                  <a:schemeClr val="tx1"/>
                </a:solidFill>
              </a:rPr>
              <a:t> [SP result: 61Y, 8N, 17A]</a:t>
            </a:r>
          </a:p>
        </p:txBody>
      </p:sp>
      <p:sp>
        <p:nvSpPr>
          <p:cNvPr id="4" name="Slide Number Placeholder 3">
            <a:extLst>
              <a:ext uri="{FF2B5EF4-FFF2-40B4-BE49-F238E27FC236}">
                <a16:creationId xmlns:a16="http://schemas.microsoft.com/office/drawing/2014/main" id="{38F16007-CEBF-4317-A858-7D8F4308AB27}"/>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06F1958-1C2D-45B1-8340-99520971232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0C3A316-7085-4204-A5A0-B7A8A7677D12}"/>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0939409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254E7-74EA-4FC7-AC8F-6ECD92929F2B}"/>
              </a:ext>
            </a:extLst>
          </p:cNvPr>
          <p:cNvSpPr>
            <a:spLocks noGrp="1"/>
          </p:cNvSpPr>
          <p:nvPr>
            <p:ph type="title"/>
          </p:nvPr>
        </p:nvSpPr>
        <p:spPr/>
        <p:txBody>
          <a:bodyPr/>
          <a:lstStyle/>
          <a:p>
            <a:r>
              <a:rPr lang="en-US" dirty="0"/>
              <a:t>Motion 118</a:t>
            </a:r>
          </a:p>
        </p:txBody>
      </p:sp>
      <p:sp>
        <p:nvSpPr>
          <p:cNvPr id="3" name="Content Placeholder 2">
            <a:extLst>
              <a:ext uri="{FF2B5EF4-FFF2-40B4-BE49-F238E27FC236}">
                <a16:creationId xmlns:a16="http://schemas.microsoft.com/office/drawing/2014/main" id="{2263C902-356A-452B-BC8A-4ADA9A61E89F}"/>
              </a:ext>
            </a:extLst>
          </p:cNvPr>
          <p:cNvSpPr>
            <a:spLocks noGrp="1"/>
          </p:cNvSpPr>
          <p:nvPr>
            <p:ph idx="1"/>
          </p:nvPr>
        </p:nvSpPr>
        <p:spPr>
          <a:xfrm>
            <a:off x="685800" y="1981200"/>
            <a:ext cx="7770813" cy="4494213"/>
          </a:xfrm>
        </p:spPr>
        <p:txBody>
          <a:bodyPr/>
          <a:lstStyle/>
          <a:p>
            <a:r>
              <a:rPr lang="en-US" sz="2000" dirty="0"/>
              <a:t>Move to amend the TGbe SFD in the respective figures as proposed in slides 3, 4, and 5, and in the respective paragraphs as proposed in slides 6, 7, and 8 of document 11-20/955r1?</a:t>
            </a:r>
          </a:p>
          <a:p>
            <a:endParaRPr lang="en-US" sz="2000" dirty="0"/>
          </a:p>
          <a:p>
            <a:endParaRPr lang="en-US" sz="2000" dirty="0"/>
          </a:p>
          <a:p>
            <a:endParaRPr lang="en-US" sz="2000" dirty="0"/>
          </a:p>
          <a:p>
            <a:r>
              <a:rPr lang="en-US" sz="2000" dirty="0"/>
              <a:t>Move: Bin Tian		Second: Wook Bong Lee</a:t>
            </a:r>
          </a:p>
          <a:p>
            <a:r>
              <a:rPr lang="en-US" sz="2000" dirty="0"/>
              <a:t>Discussion: No discussion.</a:t>
            </a:r>
          </a:p>
          <a:p>
            <a:r>
              <a:rPr lang="en-US" sz="2000" dirty="0"/>
              <a:t>Result: </a:t>
            </a:r>
            <a:r>
              <a:rPr lang="en-US" sz="2000" dirty="0">
                <a:highlight>
                  <a:srgbClr val="00FF00"/>
                </a:highlight>
              </a:rPr>
              <a:t>Approved with unanimous consent.</a:t>
            </a:r>
          </a:p>
          <a:p>
            <a:endParaRPr lang="en-US" sz="2000" dirty="0"/>
          </a:p>
          <a:p>
            <a:r>
              <a:rPr lang="en-US" sz="1800" b="0" dirty="0"/>
              <a:t>Note: Fixes some conflicts between motioned texts in the TGbe SFD</a:t>
            </a:r>
          </a:p>
        </p:txBody>
      </p:sp>
      <p:sp>
        <p:nvSpPr>
          <p:cNvPr id="4" name="Slide Number Placeholder 3">
            <a:extLst>
              <a:ext uri="{FF2B5EF4-FFF2-40B4-BE49-F238E27FC236}">
                <a16:creationId xmlns:a16="http://schemas.microsoft.com/office/drawing/2014/main" id="{31ABC6FD-E279-40EC-92C6-529C4BAAAF3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903EBD8-7C50-4189-9587-BCDC0E10C75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7212B08-1AA8-4074-9FAC-73607D858F0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2156204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B51F6D6-2CEE-4F48-BF77-DB5BCE1257CE}"/>
              </a:ext>
            </a:extLst>
          </p:cNvPr>
          <p:cNvSpPr>
            <a:spLocks noGrp="1"/>
          </p:cNvSpPr>
          <p:nvPr>
            <p:ph type="title"/>
          </p:nvPr>
        </p:nvSpPr>
        <p:spPr/>
        <p:txBody>
          <a:bodyPr/>
          <a:lstStyle/>
          <a:p>
            <a:r>
              <a:rPr lang="en-US" dirty="0"/>
              <a:t>Motions on </a:t>
            </a:r>
            <a:r>
              <a:rPr lang="en-US" dirty="0" err="1"/>
              <a:t>JuLY</a:t>
            </a:r>
            <a:r>
              <a:rPr lang="en-US" dirty="0"/>
              <a:t> 30</a:t>
            </a:r>
            <a:r>
              <a:rPr lang="en-US" baseline="30000" dirty="0"/>
              <a:t>th</a:t>
            </a:r>
            <a:endParaRPr lang="en-US" dirty="0"/>
          </a:p>
        </p:txBody>
      </p:sp>
      <p:sp>
        <p:nvSpPr>
          <p:cNvPr id="10" name="Text Placeholder 9">
            <a:extLst>
              <a:ext uri="{FF2B5EF4-FFF2-40B4-BE49-F238E27FC236}">
                <a16:creationId xmlns:a16="http://schemas.microsoft.com/office/drawing/2014/main" id="{7B55A7AA-A01C-45C6-9389-725CC78B9209}"/>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1BF4B1BC-6715-4E2C-BCE6-6BB4EC54A08B}"/>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B140AD64-4E06-43BD-94DF-45E8E99026B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280F1DC0-26E2-407D-83D5-69A6D8576E87}"/>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4313820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600" dirty="0"/>
              <a:t>Teleconferences May-July: </a:t>
            </a:r>
            <a:r>
              <a:rPr lang="en-US" sz="1600" dirty="0">
                <a:hlinkClick r:id="rId2"/>
              </a:rPr>
              <a:t>https://mentor.ieee.org/802.11/dcn/20/11-20-0775-06-00be-may-july-tgbe-teleconference-minutes.docx</a:t>
            </a:r>
            <a:endParaRPr lang="en-US" sz="1600" dirty="0"/>
          </a:p>
          <a:p>
            <a:endParaRPr lang="en-US" sz="2000" dirty="0"/>
          </a:p>
          <a:p>
            <a:r>
              <a:rPr lang="en-US" sz="2000" dirty="0"/>
              <a:t>Move: Dennis Sundman				Second: Edward Au</a:t>
            </a:r>
          </a:p>
          <a:p>
            <a:r>
              <a:rPr lang="en-US" sz="2000" dirty="0"/>
              <a:t>Discussion: No discussion.</a:t>
            </a:r>
          </a:p>
          <a:p>
            <a:r>
              <a:rPr lang="en-US" sz="2000" dirty="0"/>
              <a:t>Result: </a:t>
            </a:r>
            <a:r>
              <a:rPr lang="en-US" sz="20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October 2020</a:t>
            </a:r>
            <a:endParaRPr lang="en-GB" dirty="0"/>
          </a:p>
        </p:txBody>
      </p:sp>
    </p:spTree>
    <p:extLst>
      <p:ext uri="{BB962C8B-B14F-4D97-AF65-F5344CB8AC3E}">
        <p14:creationId xmlns:p14="http://schemas.microsoft.com/office/powerpoint/2010/main" val="40990007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119</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44</a:t>
            </a:r>
            <a:r>
              <a:rPr lang="en-US" sz="1800" dirty="0"/>
              <a:t> that is identified with the following tags:</a:t>
            </a:r>
          </a:p>
          <a:p>
            <a:pPr lvl="1">
              <a:buFont typeface="Arial" panose="020B0604020202020204" pitchFamily="34" charset="0"/>
              <a:buChar char="•"/>
            </a:pPr>
            <a:r>
              <a:rPr lang="en-US" sz="1600" dirty="0">
                <a:solidFill>
                  <a:schemeClr val="tx2"/>
                </a:solidFill>
              </a:rPr>
              <a:t>SP103, SP104, SP105, SP106, SP107, SP108, SP109, SP110, SP111, SP113, SP114, SP115, SP116, SP117, SP118, SP119, SP120, SP121, SP122, SP123, SP124, SP125, SP126, SP127, SP128, SP129, SP130.</a:t>
            </a:r>
          </a:p>
          <a:p>
            <a:pPr marL="0" indent="0"/>
            <a:endParaRPr lang="en-US" sz="1800" dirty="0"/>
          </a:p>
          <a:p>
            <a:pPr marL="0" indent="0"/>
            <a:r>
              <a:rPr lang="en-US" sz="1800" dirty="0"/>
              <a:t>Move: Edward Au		Second: Stephen (</a:t>
            </a:r>
            <a:r>
              <a:rPr lang="en-US" sz="1800" dirty="0" err="1"/>
              <a:t>Kiwin</a:t>
            </a:r>
            <a:r>
              <a:rPr lang="en-US" sz="1800" dirty="0"/>
              <a:t>) Palm</a:t>
            </a:r>
          </a:p>
          <a:p>
            <a:r>
              <a:rPr lang="en-US" sz="1800" dirty="0"/>
              <a:t>Discussion: No discussion.</a:t>
            </a:r>
          </a:p>
          <a:p>
            <a:r>
              <a:rPr lang="en-US" sz="1800" dirty="0"/>
              <a:t>Result: </a:t>
            </a:r>
            <a:r>
              <a:rPr lang="en-US" sz="1800" dirty="0">
                <a:highlight>
                  <a:srgbClr val="00FF00"/>
                </a:highlight>
              </a:rPr>
              <a:t>Approved with unanimous consent.</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6537288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120</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pPr marL="0" indent="0"/>
            <a:r>
              <a:rPr lang="en-US" sz="1600" dirty="0"/>
              <a:t>Move to add to the 11be SFD the following text: </a:t>
            </a:r>
          </a:p>
          <a:p>
            <a:pPr>
              <a:buFont typeface="Arial" panose="020B0604020202020204" pitchFamily="34" charset="0"/>
              <a:buChar char="•"/>
            </a:pPr>
            <a:r>
              <a:rPr lang="en-US" sz="1600" dirty="0"/>
              <a:t>11be agrees to define mechanisms to support the operation of a Non-STR AP MLD in R1</a:t>
            </a:r>
          </a:p>
          <a:p>
            <a:pPr marL="285750" indent="-285750">
              <a:buFont typeface="Arial" panose="020B0604020202020204" pitchFamily="34" charset="0"/>
              <a:buChar char="•"/>
            </a:pPr>
            <a:r>
              <a:rPr lang="en-US" sz="1600" dirty="0"/>
              <a:t>The mechanisms are limited to instantiate a Non-STR Non-AP MLD as a Soft AP that could utilize all its links. The exact language to govern such scope is TBD. </a:t>
            </a:r>
          </a:p>
          <a:p>
            <a:pPr lvl="1"/>
            <a:endParaRPr lang="en-US" sz="1400" dirty="0"/>
          </a:p>
          <a:p>
            <a:r>
              <a:rPr lang="en-US" sz="1600" dirty="0"/>
              <a:t>Move: Jinjing Jiang			Second: Kaiying Lu</a:t>
            </a:r>
          </a:p>
          <a:p>
            <a:r>
              <a:rPr lang="en-US" sz="1600" dirty="0"/>
              <a:t>Discussion: Yes, discussion.</a:t>
            </a:r>
          </a:p>
          <a:p>
            <a:r>
              <a:rPr lang="en-US" sz="1600" dirty="0"/>
              <a:t>Preliminary Result: 85Y, 32N, 24A</a:t>
            </a:r>
          </a:p>
          <a:p>
            <a:r>
              <a:rPr lang="en-US" sz="1600" dirty="0"/>
              <a:t>Result: </a:t>
            </a:r>
            <a:r>
              <a:rPr lang="en-US" sz="1600" dirty="0">
                <a:highlight>
                  <a:srgbClr val="FF0000"/>
                </a:highlight>
              </a:rPr>
              <a:t>83Y, 31N, 22A (Fails).</a:t>
            </a:r>
          </a:p>
          <a:p>
            <a:endParaRPr lang="en-US" sz="1600" dirty="0"/>
          </a:p>
          <a:p>
            <a:r>
              <a:rPr lang="en-US" sz="1200" b="0" i="1" dirty="0"/>
              <a:t>Note: This is candidate SFD text highlighted in </a:t>
            </a:r>
            <a:r>
              <a:rPr lang="en-US" sz="1200" b="0" i="1" dirty="0">
                <a:highlight>
                  <a:srgbClr val="FFFF00"/>
                </a:highlight>
              </a:rPr>
              <a:t>yellow</a:t>
            </a:r>
            <a:r>
              <a:rPr lang="en-US" sz="1200" b="0" i="1" dirty="0"/>
              <a:t> that has received a request for further discussion and is identified by tag #SP112. The straw poll result is: 70Y, 17N, 38A, and the link to the presentation is: </a:t>
            </a:r>
            <a:r>
              <a:rPr lang="en-US" sz="1200" b="0" i="1" dirty="0">
                <a:hlinkClick r:id="rId2"/>
              </a:rPr>
              <a:t>https://mentor.ieee.org/802.11/dcn/20/11-20-0755-01-00be-non-str-ap-operation.pptx</a:t>
            </a:r>
            <a:endParaRPr lang="en-US" sz="1200" b="0" i="1" dirty="0"/>
          </a:p>
          <a:p>
            <a:r>
              <a:rPr lang="en-US" sz="1200" b="0" i="1" dirty="0"/>
              <a:t>Motion 120 is based on an amendment as per Motion 121.</a:t>
            </a:r>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4640598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3FB6C-68B2-4649-828D-4505FA143965}"/>
              </a:ext>
            </a:extLst>
          </p:cNvPr>
          <p:cNvSpPr>
            <a:spLocks noGrp="1"/>
          </p:cNvSpPr>
          <p:nvPr>
            <p:ph type="title"/>
          </p:nvPr>
        </p:nvSpPr>
        <p:spPr/>
        <p:txBody>
          <a:bodyPr/>
          <a:lstStyle/>
          <a:p>
            <a:r>
              <a:rPr lang="en-US" dirty="0"/>
              <a:t>Motion 121</a:t>
            </a:r>
          </a:p>
        </p:txBody>
      </p:sp>
      <p:sp>
        <p:nvSpPr>
          <p:cNvPr id="3" name="Content Placeholder 2">
            <a:extLst>
              <a:ext uri="{FF2B5EF4-FFF2-40B4-BE49-F238E27FC236}">
                <a16:creationId xmlns:a16="http://schemas.microsoft.com/office/drawing/2014/main" id="{D4C1C4EA-7F55-4FF4-89CC-C4D33A0EFE23}"/>
              </a:ext>
            </a:extLst>
          </p:cNvPr>
          <p:cNvSpPr>
            <a:spLocks noGrp="1"/>
          </p:cNvSpPr>
          <p:nvPr>
            <p:ph idx="1"/>
          </p:nvPr>
        </p:nvSpPr>
        <p:spPr/>
        <p:txBody>
          <a:bodyPr/>
          <a:lstStyle/>
          <a:p>
            <a:r>
              <a:rPr lang="en-US" dirty="0"/>
              <a:t>Move to amend Motion 120 by deleting the following term “Note:”</a:t>
            </a:r>
          </a:p>
          <a:p>
            <a:endParaRPr lang="en-US" dirty="0"/>
          </a:p>
          <a:p>
            <a:r>
              <a:rPr lang="en-US" dirty="0"/>
              <a:t>Move: Zhou Lan			Second: Yong Liu</a:t>
            </a:r>
          </a:p>
          <a:p>
            <a:r>
              <a:rPr lang="en-US" dirty="0"/>
              <a:t>Discussion: No discussion.</a:t>
            </a:r>
          </a:p>
          <a:p>
            <a:r>
              <a:rPr lang="en-US" dirty="0"/>
              <a:t>Preliminary Results: 98Y, 15N, 24A</a:t>
            </a:r>
          </a:p>
          <a:p>
            <a:r>
              <a:rPr lang="en-US" dirty="0"/>
              <a:t>Result: </a:t>
            </a:r>
            <a:r>
              <a:rPr lang="en-US" dirty="0">
                <a:highlight>
                  <a:srgbClr val="00FF00"/>
                </a:highlight>
              </a:rPr>
              <a:t>95Y, 15N, 23A (Passes)</a:t>
            </a:r>
          </a:p>
        </p:txBody>
      </p:sp>
      <p:sp>
        <p:nvSpPr>
          <p:cNvPr id="4" name="Slide Number Placeholder 3">
            <a:extLst>
              <a:ext uri="{FF2B5EF4-FFF2-40B4-BE49-F238E27FC236}">
                <a16:creationId xmlns:a16="http://schemas.microsoft.com/office/drawing/2014/main" id="{48B8CA20-BF62-4879-9C65-443CFC2726F6}"/>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58C9EBB-7FC4-48BF-B312-FDDAEE49A37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56CD5BF-39EA-4BC4-BE39-16829400B310}"/>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876925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Online Teleconferences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B51F6D6-2CEE-4F48-BF77-DB5BCE1257CE}"/>
              </a:ext>
            </a:extLst>
          </p:cNvPr>
          <p:cNvSpPr>
            <a:spLocks noGrp="1"/>
          </p:cNvSpPr>
          <p:nvPr>
            <p:ph type="title"/>
          </p:nvPr>
        </p:nvSpPr>
        <p:spPr/>
        <p:txBody>
          <a:bodyPr/>
          <a:lstStyle/>
          <a:p>
            <a:r>
              <a:rPr lang="en-US" dirty="0"/>
              <a:t>Motions on August 20</a:t>
            </a:r>
            <a:r>
              <a:rPr lang="en-US" baseline="30000" dirty="0"/>
              <a:t>th</a:t>
            </a:r>
            <a:endParaRPr lang="en-US" dirty="0"/>
          </a:p>
        </p:txBody>
      </p:sp>
      <p:sp>
        <p:nvSpPr>
          <p:cNvPr id="10" name="Text Placeholder 9">
            <a:extLst>
              <a:ext uri="{FF2B5EF4-FFF2-40B4-BE49-F238E27FC236}">
                <a16:creationId xmlns:a16="http://schemas.microsoft.com/office/drawing/2014/main" id="{7B55A7AA-A01C-45C6-9389-725CC78B9209}"/>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1BF4B1BC-6715-4E2C-BCE6-6BB4EC54A08B}"/>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B140AD64-4E06-43BD-94DF-45E8E99026B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280F1DC0-26E2-407D-83D5-69A6D8576E8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8757493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122</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56</a:t>
            </a:r>
            <a:r>
              <a:rPr lang="en-US" sz="1800" dirty="0"/>
              <a:t> that is identified with the following tags:</a:t>
            </a:r>
          </a:p>
          <a:p>
            <a:pPr lvl="1">
              <a:buFont typeface="Arial" panose="020B0604020202020204" pitchFamily="34" charset="0"/>
              <a:buChar char="•"/>
            </a:pPr>
            <a:r>
              <a:rPr lang="en-US" sz="1600" dirty="0">
                <a:solidFill>
                  <a:schemeClr val="tx2"/>
                </a:solidFill>
              </a:rPr>
              <a:t>SP131, SP132, SP133, SP136, SP137, SP138, SP139, SP140, SP141, SP142, SP143, SP144, SP145, SP146, SP147, SP148, SP149, SP150, SP151, SP152, SP153, SP154, SP155, SP156, SP157, SP158, SP159, SP160, SP161, SP162, SP163, SP164, SP165, SP166, SP167, SP168, SP170.</a:t>
            </a:r>
          </a:p>
          <a:p>
            <a:pPr marL="0" indent="0"/>
            <a:endParaRPr lang="en-US" sz="1800" dirty="0"/>
          </a:p>
          <a:p>
            <a:pPr marL="0" indent="0"/>
            <a:r>
              <a:rPr lang="en-US" sz="1800" dirty="0"/>
              <a:t>Move: Edward Au		Second: Bin Tian</a:t>
            </a:r>
          </a:p>
          <a:p>
            <a:r>
              <a:rPr lang="en-US" sz="1800" dirty="0"/>
              <a:t>Discussion: None.</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marL="0" indent="0"/>
            <a:r>
              <a:rPr lang="en-US" sz="1600" dirty="0"/>
              <a:t>Note 1: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marL="0" indent="0"/>
            <a:r>
              <a:rPr lang="en-US" sz="1600" dirty="0"/>
              <a:t>Note 2: </a:t>
            </a:r>
            <a:r>
              <a:rPr lang="en-US" sz="1600" dirty="0">
                <a:solidFill>
                  <a:srgbClr val="FF0000"/>
                </a:solidFill>
              </a:rPr>
              <a:t>SP134 and SP135 </a:t>
            </a:r>
            <a:r>
              <a:rPr lang="en-US" sz="1600" dirty="0"/>
              <a:t>were requested to be removed from SP’s author.</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6478475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a:t>Motion 123</a:t>
            </a:r>
            <a:endParaRPr lang="en-US" dirty="0"/>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56</a:t>
            </a:r>
            <a:r>
              <a:rPr lang="en-US" sz="1800" dirty="0"/>
              <a:t> that is identified with the following tags:</a:t>
            </a:r>
          </a:p>
          <a:p>
            <a:pPr lvl="1">
              <a:buFont typeface="Arial" panose="020B0604020202020204" pitchFamily="34" charset="0"/>
              <a:buChar char="•"/>
            </a:pPr>
            <a:r>
              <a:rPr lang="en-US" sz="1600" dirty="0">
                <a:solidFill>
                  <a:srgbClr val="FF0000"/>
                </a:solidFill>
              </a:rPr>
              <a:t>SP169</a:t>
            </a:r>
          </a:p>
          <a:p>
            <a:pPr marL="0" indent="0"/>
            <a:endParaRPr lang="en-US" sz="1800" dirty="0"/>
          </a:p>
          <a:p>
            <a:pPr marL="0" indent="0"/>
            <a:r>
              <a:rPr lang="en-US" sz="1800" dirty="0"/>
              <a:t>Move: Ron Porat		Second: Bin Tian</a:t>
            </a:r>
          </a:p>
          <a:p>
            <a:r>
              <a:rPr lang="en-US" sz="1800" dirty="0"/>
              <a:t>Discussion: Yes, discussion.</a:t>
            </a:r>
          </a:p>
          <a:p>
            <a:r>
              <a:rPr lang="en-US" sz="1800" dirty="0"/>
              <a:t>Preliminary Result: 71Y, 42N, 28A.</a:t>
            </a:r>
            <a:endParaRPr lang="en-US" sz="1800" dirty="0">
              <a:highlight>
                <a:srgbClr val="00FF00"/>
              </a:highlight>
            </a:endParaRPr>
          </a:p>
          <a:p>
            <a:pPr marL="0" indent="0"/>
            <a:r>
              <a:rPr lang="en-US" sz="1800" dirty="0"/>
              <a:t>Result: </a:t>
            </a:r>
            <a:r>
              <a:rPr lang="en-US" sz="1800" dirty="0">
                <a:highlight>
                  <a:srgbClr val="FF0000"/>
                </a:highlight>
              </a:rPr>
              <a:t>70Y</a:t>
            </a:r>
            <a:r>
              <a:rPr lang="en-US" sz="1800">
                <a:highlight>
                  <a:srgbClr val="FF0000"/>
                </a:highlight>
              </a:rPr>
              <a:t>, 40N</a:t>
            </a:r>
            <a:r>
              <a:rPr lang="en-US" sz="1800" dirty="0">
                <a:highlight>
                  <a:srgbClr val="FF0000"/>
                </a:highlight>
              </a:rPr>
              <a:t>, 27A (Fails).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7840645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B51F6D6-2CEE-4F48-BF77-DB5BCE1257CE}"/>
              </a:ext>
            </a:extLst>
          </p:cNvPr>
          <p:cNvSpPr>
            <a:spLocks noGrp="1"/>
          </p:cNvSpPr>
          <p:nvPr>
            <p:ph type="title"/>
          </p:nvPr>
        </p:nvSpPr>
        <p:spPr/>
        <p:txBody>
          <a:bodyPr/>
          <a:lstStyle/>
          <a:p>
            <a:r>
              <a:rPr lang="en-US" sz="3600" dirty="0"/>
              <a:t>Motions on September 03</a:t>
            </a:r>
            <a:r>
              <a:rPr lang="en-US" sz="3600" baseline="30000" dirty="0"/>
              <a:t>rd</a:t>
            </a:r>
            <a:endParaRPr lang="en-US" sz="3600" dirty="0"/>
          </a:p>
        </p:txBody>
      </p:sp>
      <p:sp>
        <p:nvSpPr>
          <p:cNvPr id="10" name="Text Placeholder 9">
            <a:extLst>
              <a:ext uri="{FF2B5EF4-FFF2-40B4-BE49-F238E27FC236}">
                <a16:creationId xmlns:a16="http://schemas.microsoft.com/office/drawing/2014/main" id="{7B55A7AA-A01C-45C6-9389-725CC78B9209}"/>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1BF4B1BC-6715-4E2C-BCE6-6BB4EC54A08B}"/>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B140AD64-4E06-43BD-94DF-45E8E99026B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280F1DC0-26E2-407D-83D5-69A6D8576E8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0044457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124</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59</a:t>
            </a:r>
            <a:r>
              <a:rPr lang="en-US" sz="1800" dirty="0"/>
              <a:t> that is identified with the following tags:</a:t>
            </a:r>
          </a:p>
          <a:p>
            <a:pPr lvl="1">
              <a:buFont typeface="Arial" panose="020B0604020202020204" pitchFamily="34" charset="0"/>
              <a:buChar char="•"/>
            </a:pPr>
            <a:r>
              <a:rPr lang="en-US" sz="1600" dirty="0">
                <a:solidFill>
                  <a:schemeClr val="tx2"/>
                </a:solidFill>
              </a:rPr>
              <a:t>SP171, SP172, SP173, SP174, SP176, SP177, SP178, SP179, SP180, SP181, SP182, SP183, SP184, SP185, SP186, SP187, SP188, SP189.</a:t>
            </a:r>
          </a:p>
          <a:p>
            <a:pPr marL="0" indent="0"/>
            <a:endParaRPr lang="en-US" sz="1800" dirty="0"/>
          </a:p>
          <a:p>
            <a:pPr marL="0" indent="0"/>
            <a:r>
              <a:rPr lang="en-US" sz="1800" dirty="0"/>
              <a:t>Move: Edward Au		Second: Bin Tian</a:t>
            </a:r>
          </a:p>
          <a:p>
            <a:r>
              <a:rPr lang="en-US" sz="1800" dirty="0"/>
              <a:t>Discussion: No discussion.</a:t>
            </a:r>
          </a:p>
          <a:p>
            <a:r>
              <a:rPr lang="en-US" sz="1800" dirty="0"/>
              <a:t>Result: </a:t>
            </a:r>
            <a:r>
              <a:rPr lang="en-US" sz="1800" dirty="0">
                <a:highlight>
                  <a:srgbClr val="00FF00"/>
                </a:highlight>
              </a:rPr>
              <a:t>Approved with unanimous consent.</a:t>
            </a:r>
          </a:p>
          <a:p>
            <a:pPr>
              <a:buFont typeface="Arial" panose="020B0604020202020204" pitchFamily="34" charset="0"/>
              <a:buChar char="•"/>
            </a:pPr>
            <a:endParaRPr lang="en-US" sz="1800" dirty="0"/>
          </a:p>
          <a:p>
            <a:pPr marL="0" indent="0"/>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1342746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125</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800" dirty="0"/>
              <a:t> Move to define mechanisms to support the operation of a Non-STR AP MLD in R1. The mechanisms are limited to instantiate a Non-STR Non-AP MLD as a Soft AP that could utilize all its links under TBD conditions. The exact language to govern such scope is TBD.</a:t>
            </a:r>
          </a:p>
          <a:p>
            <a:endParaRPr lang="en-US" sz="1800" dirty="0"/>
          </a:p>
          <a:p>
            <a:r>
              <a:rPr lang="en-US" sz="1800" dirty="0"/>
              <a:t>Move: Jinjing Jiang		Second: Kaiying Lu</a:t>
            </a:r>
          </a:p>
          <a:p>
            <a:r>
              <a:rPr lang="en-US" sz="1800" dirty="0"/>
              <a:t>Discussion: Yes, discussion.</a:t>
            </a:r>
          </a:p>
          <a:p>
            <a:r>
              <a:rPr lang="en-US" sz="1800" dirty="0"/>
              <a:t>Preliminary Result: 104Y, 33N, 24A</a:t>
            </a:r>
          </a:p>
          <a:p>
            <a:r>
              <a:rPr lang="en-US" sz="1800" dirty="0"/>
              <a:t>Result: </a:t>
            </a:r>
            <a:r>
              <a:rPr lang="en-US" sz="1800" dirty="0">
                <a:highlight>
                  <a:srgbClr val="00FF00"/>
                </a:highlight>
              </a:rPr>
              <a:t>103Y, 33N, 24A (Passes).</a:t>
            </a:r>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a:t>October 2020</a:t>
            </a:r>
            <a:endParaRPr lang="en-GB" dirty="0"/>
          </a:p>
        </p:txBody>
      </p:sp>
    </p:spTree>
    <p:extLst>
      <p:ext uri="{BB962C8B-B14F-4D97-AF65-F5344CB8AC3E}">
        <p14:creationId xmlns:p14="http://schemas.microsoft.com/office/powerpoint/2010/main" val="16535956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05FBD-0820-4C51-A874-099B83CA8BA9}"/>
              </a:ext>
            </a:extLst>
          </p:cNvPr>
          <p:cNvSpPr>
            <a:spLocks noGrp="1"/>
          </p:cNvSpPr>
          <p:nvPr>
            <p:ph type="title"/>
          </p:nvPr>
        </p:nvSpPr>
        <p:spPr/>
        <p:txBody>
          <a:bodyPr/>
          <a:lstStyle/>
          <a:p>
            <a:r>
              <a:rPr lang="en-US" dirty="0"/>
              <a:t>Motion 126</a:t>
            </a:r>
          </a:p>
        </p:txBody>
      </p:sp>
      <p:sp>
        <p:nvSpPr>
          <p:cNvPr id="3" name="Content Placeholder 2">
            <a:extLst>
              <a:ext uri="{FF2B5EF4-FFF2-40B4-BE49-F238E27FC236}">
                <a16:creationId xmlns:a16="http://schemas.microsoft.com/office/drawing/2014/main" id="{FC126EB8-B7E8-49FF-BD8F-5F23A632BEFC}"/>
              </a:ext>
            </a:extLst>
          </p:cNvPr>
          <p:cNvSpPr>
            <a:spLocks noGrp="1"/>
          </p:cNvSpPr>
          <p:nvPr>
            <p:ph idx="1"/>
          </p:nvPr>
        </p:nvSpPr>
        <p:spPr/>
        <p:txBody>
          <a:bodyPr/>
          <a:lstStyle/>
          <a:p>
            <a:r>
              <a:rPr lang="en-US" sz="2000" dirty="0"/>
              <a:t>Move to amend the following paragraph of the TGbe SFD</a:t>
            </a:r>
          </a:p>
          <a:p>
            <a:pPr>
              <a:buFont typeface="Arial" panose="020B0604020202020204" pitchFamily="34" charset="0"/>
              <a:buChar char="•"/>
            </a:pPr>
            <a:r>
              <a:rPr lang="en-GB" sz="2000" dirty="0"/>
              <a:t>The NS/EP Priority Service if supported by a non-AP STA, shall use </a:t>
            </a:r>
            <a:r>
              <a:rPr lang="en-GB" sz="2000" strike="sngStrike" dirty="0"/>
              <a:t>a TID value (TBD) that is greater than 7 </a:t>
            </a:r>
            <a:r>
              <a:rPr lang="en-GB" sz="2000" u="sng" dirty="0"/>
              <a:t>an action frame </a:t>
            </a:r>
            <a:r>
              <a:rPr lang="en-GB" sz="2000" dirty="0"/>
              <a:t>to indicate the need for priority access to its associated AP STA </a:t>
            </a:r>
            <a:r>
              <a:rPr lang="en-GB" sz="2000" u="sng" dirty="0"/>
              <a:t>and to be included in Release 1 specification</a:t>
            </a:r>
            <a:r>
              <a:rPr lang="en-GB" sz="2000" dirty="0"/>
              <a:t>. </a:t>
            </a:r>
          </a:p>
          <a:p>
            <a:pPr>
              <a:buFont typeface="Arial" panose="020B0604020202020204" pitchFamily="34" charset="0"/>
              <a:buChar char="•"/>
            </a:pPr>
            <a:endParaRPr lang="en-GB" sz="2000" dirty="0"/>
          </a:p>
          <a:p>
            <a:r>
              <a:rPr lang="en-US" sz="2000" dirty="0"/>
              <a:t>Move: Subir Das		Second: Vinko Erceg</a:t>
            </a:r>
          </a:p>
          <a:p>
            <a:r>
              <a:rPr lang="en-US" sz="2000" dirty="0"/>
              <a:t>Discussion: None.</a:t>
            </a:r>
          </a:p>
          <a:p>
            <a:r>
              <a:rPr lang="en-US" sz="2000" dirty="0"/>
              <a:t>Result: </a:t>
            </a:r>
            <a:r>
              <a:rPr lang="en-US" sz="2000" dirty="0">
                <a:highlight>
                  <a:srgbClr val="00FF00"/>
                </a:highlight>
              </a:rPr>
              <a:t>Passes with unanimous consent.</a:t>
            </a:r>
          </a:p>
        </p:txBody>
      </p:sp>
      <p:sp>
        <p:nvSpPr>
          <p:cNvPr id="4" name="Slide Number Placeholder 3">
            <a:extLst>
              <a:ext uri="{FF2B5EF4-FFF2-40B4-BE49-F238E27FC236}">
                <a16:creationId xmlns:a16="http://schemas.microsoft.com/office/drawing/2014/main" id="{E077A22C-D13E-40B3-B033-DEF036C0577A}"/>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3BBDA50-377D-4E99-A133-0AD47A11CE3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2F481D0-B971-4959-BBB0-B33F187F0FD6}"/>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5030234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127</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59</a:t>
            </a:r>
            <a:r>
              <a:rPr lang="en-US" sz="1800" dirty="0"/>
              <a:t> that is identified with the following tags:</a:t>
            </a:r>
          </a:p>
          <a:p>
            <a:pPr lvl="1">
              <a:buFont typeface="Arial" panose="020B0604020202020204" pitchFamily="34" charset="0"/>
              <a:buChar char="•"/>
            </a:pPr>
            <a:r>
              <a:rPr lang="en-US" sz="1600" b="1" dirty="0">
                <a:solidFill>
                  <a:schemeClr val="tx1"/>
                </a:solidFill>
              </a:rPr>
              <a:t>SP175</a:t>
            </a:r>
          </a:p>
          <a:p>
            <a:pPr marL="457200" lvl="1" indent="0"/>
            <a:endParaRPr lang="en-US" sz="1800" dirty="0"/>
          </a:p>
          <a:p>
            <a:pPr marL="0" indent="0"/>
            <a:r>
              <a:rPr lang="en-US" sz="1800" dirty="0"/>
              <a:t>Move: Ron Porat		Second: Bin Tian</a:t>
            </a:r>
          </a:p>
          <a:p>
            <a:r>
              <a:rPr lang="en-US" sz="1800" dirty="0"/>
              <a:t>Discussion: Yes, discussion.</a:t>
            </a:r>
          </a:p>
          <a:p>
            <a:r>
              <a:rPr lang="en-US" sz="1800" dirty="0"/>
              <a:t>Preliminary Result: 87Y, 39N, 25A</a:t>
            </a:r>
            <a:endParaRPr lang="en-US" sz="1800" dirty="0">
              <a:highlight>
                <a:srgbClr val="00FF00"/>
              </a:highlight>
            </a:endParaRPr>
          </a:p>
          <a:p>
            <a:pPr marL="0" indent="0"/>
            <a:r>
              <a:rPr lang="en-US" sz="1800" dirty="0"/>
              <a:t>Result: </a:t>
            </a:r>
            <a:r>
              <a:rPr lang="en-US" sz="1800" dirty="0">
                <a:highlight>
                  <a:srgbClr val="FF0000"/>
                </a:highlight>
              </a:rPr>
              <a:t>87Y, 37N, 24A (Fails).</a:t>
            </a:r>
          </a:p>
          <a:p>
            <a:pPr marL="0" indent="0"/>
            <a:endParaRPr lang="en-US" sz="1800" dirty="0">
              <a:highlight>
                <a:srgbClr val="FF0000"/>
              </a:highlight>
            </a:endParaRPr>
          </a:p>
          <a:p>
            <a:pPr marL="0" indent="0"/>
            <a:r>
              <a:rPr lang="en-US" sz="1600" dirty="0"/>
              <a:t>Note: These are all candidate SFD texts highlighted in </a:t>
            </a:r>
            <a:r>
              <a:rPr lang="en-US" sz="1600" dirty="0">
                <a:highlight>
                  <a:srgbClr val="FFFF00"/>
                </a:highlight>
              </a:rPr>
              <a:t>yellow </a:t>
            </a:r>
            <a:r>
              <a:rPr lang="en-US" sz="1600" u="sng" dirty="0"/>
              <a:t>that have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6361363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450BD-B6E2-46A7-9AC1-6BAD6411F0FE}"/>
              </a:ext>
            </a:extLst>
          </p:cNvPr>
          <p:cNvSpPr>
            <a:spLocks noGrp="1"/>
          </p:cNvSpPr>
          <p:nvPr>
            <p:ph type="title"/>
          </p:nvPr>
        </p:nvSpPr>
        <p:spPr/>
        <p:txBody>
          <a:bodyPr/>
          <a:lstStyle/>
          <a:p>
            <a:r>
              <a:rPr lang="en-US" sz="3600" dirty="0"/>
              <a:t>Motions on September 17</a:t>
            </a:r>
            <a:r>
              <a:rPr lang="en-US" sz="3600" baseline="30000" dirty="0"/>
              <a:t>th</a:t>
            </a:r>
            <a:endParaRPr lang="en-US" sz="3600" dirty="0"/>
          </a:p>
        </p:txBody>
      </p:sp>
      <p:sp>
        <p:nvSpPr>
          <p:cNvPr id="3" name="Text Placeholder 2">
            <a:extLst>
              <a:ext uri="{FF2B5EF4-FFF2-40B4-BE49-F238E27FC236}">
                <a16:creationId xmlns:a16="http://schemas.microsoft.com/office/drawing/2014/main" id="{0E2CEEC3-C77B-4B31-90DE-B44FA3610567}"/>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904E0CB0-9F99-4502-9791-7FBE71560979}"/>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EF958E5C-2544-40BD-B30F-252EE727456F}"/>
              </a:ext>
            </a:extLst>
          </p:cNvPr>
          <p:cNvSpPr>
            <a:spLocks noGrp="1"/>
          </p:cNvSpPr>
          <p:nvPr>
            <p:ph type="ftr" idx="11"/>
          </p:nvPr>
        </p:nvSpPr>
        <p:spPr/>
        <p:txBody>
          <a:bodyPr/>
          <a:lstStyle/>
          <a:p>
            <a:r>
              <a:rPr lang="en-GB"/>
              <a:t>Alfred Asterjadhi, Qualcomm Inc.</a:t>
            </a:r>
            <a:endParaRPr lang="en-GB" dirty="0"/>
          </a:p>
        </p:txBody>
      </p:sp>
      <p:sp>
        <p:nvSpPr>
          <p:cNvPr id="6" name="Slide Number Placeholder 5">
            <a:extLst>
              <a:ext uri="{FF2B5EF4-FFF2-40B4-BE49-F238E27FC236}">
                <a16:creationId xmlns:a16="http://schemas.microsoft.com/office/drawing/2014/main" id="{C5A2E6C8-D29C-472B-84D8-0D484803DF64}"/>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Tree>
    <p:extLst>
      <p:ext uri="{BB962C8B-B14F-4D97-AF65-F5344CB8AC3E}">
        <p14:creationId xmlns:p14="http://schemas.microsoft.com/office/powerpoint/2010/main" val="28384809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600" dirty="0"/>
              <a:t>Teleconferences July-Sept: </a:t>
            </a:r>
            <a:r>
              <a:rPr lang="en-US" sz="1600" dirty="0">
                <a:solidFill>
                  <a:srgbClr val="6B9F25"/>
                </a:solidFill>
                <a:hlinkClick r:id="rId2">
                  <a:extLst>
                    <a:ext uri="{A12FA001-AC4F-418D-AE19-62706E023703}">
                      <ahyp:hlinkClr xmlns:ahyp="http://schemas.microsoft.com/office/drawing/2018/hyperlinkcolor" val="tx"/>
                    </a:ext>
                  </a:extLst>
                </a:hlinkClick>
              </a:rPr>
              <a:t>https://mentor.ieee.org/802.11/dcn/20/11-20-1109-</a:t>
            </a:r>
            <a:r>
              <a:rPr lang="en-US" sz="1600" dirty="0">
                <a:solidFill>
                  <a:srgbClr val="FF0000"/>
                </a:solidFill>
                <a:hlinkClick r:id="rId2">
                  <a:extLst>
                    <a:ext uri="{A12FA001-AC4F-418D-AE19-62706E023703}">
                      <ahyp:hlinkClr xmlns:ahyp="http://schemas.microsoft.com/office/drawing/2018/hyperlinkcolor" val="tx"/>
                    </a:ext>
                  </a:extLst>
                </a:hlinkClick>
              </a:rPr>
              <a:t>06</a:t>
            </a:r>
            <a:r>
              <a:rPr lang="en-US" sz="1600" dirty="0">
                <a:solidFill>
                  <a:srgbClr val="6B9F25"/>
                </a:solidFill>
                <a:hlinkClick r:id="rId2">
                  <a:extLst>
                    <a:ext uri="{A12FA001-AC4F-418D-AE19-62706E023703}">
                      <ahyp:hlinkClr xmlns:ahyp="http://schemas.microsoft.com/office/drawing/2018/hyperlinkcolor" val="tx"/>
                    </a:ext>
                  </a:extLst>
                </a:hlinkClick>
              </a:rPr>
              <a:t>-00be-july-september-tgbe-teleconference-minutes.docx</a:t>
            </a:r>
            <a:endParaRPr lang="en-US" sz="1600" dirty="0"/>
          </a:p>
          <a:p>
            <a:endParaRPr lang="en-US" sz="2000" dirty="0"/>
          </a:p>
          <a:p>
            <a:r>
              <a:rPr lang="en-US" sz="2000" dirty="0"/>
              <a:t>Move: Dennis Sundman			Second: Edward Au	</a:t>
            </a:r>
          </a:p>
          <a:p>
            <a:r>
              <a:rPr lang="en-US" sz="2000" dirty="0"/>
              <a:t>Discussion: None.</a:t>
            </a:r>
          </a:p>
          <a:p>
            <a:r>
              <a:rPr lang="en-US" sz="2000" dirty="0"/>
              <a:t>Result: </a:t>
            </a:r>
            <a:r>
              <a:rPr lang="en-US" sz="2000" dirty="0">
                <a:highlight>
                  <a:srgbClr val="00FF00"/>
                </a:highlight>
              </a:rPr>
              <a:t>Approved by unanimous consent.</a:t>
            </a:r>
          </a:p>
          <a:p>
            <a:endParaRPr lang="en-US" sz="2000" dirty="0">
              <a:highlight>
                <a:srgbClr val="00FF00"/>
              </a:highlight>
            </a:endParaRP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October 2020</a:t>
            </a:r>
            <a:endParaRPr lang="en-GB" dirty="0"/>
          </a:p>
        </p:txBody>
      </p:sp>
    </p:spTree>
    <p:extLst>
      <p:ext uri="{BB962C8B-B14F-4D97-AF65-F5344CB8AC3E}">
        <p14:creationId xmlns:p14="http://schemas.microsoft.com/office/powerpoint/2010/main" val="2038611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B51F6D6-2CEE-4F48-BF77-DB5BCE1257CE}"/>
              </a:ext>
            </a:extLst>
          </p:cNvPr>
          <p:cNvSpPr>
            <a:spLocks noGrp="1"/>
          </p:cNvSpPr>
          <p:nvPr>
            <p:ph type="title"/>
          </p:nvPr>
        </p:nvSpPr>
        <p:spPr/>
        <p:txBody>
          <a:bodyPr/>
          <a:lstStyle/>
          <a:p>
            <a:r>
              <a:rPr lang="en-US" dirty="0"/>
              <a:t>Motions on June 11</a:t>
            </a:r>
            <a:r>
              <a:rPr lang="en-US" baseline="30000" dirty="0"/>
              <a:t>th</a:t>
            </a:r>
            <a:endParaRPr lang="en-US" dirty="0"/>
          </a:p>
        </p:txBody>
      </p:sp>
      <p:sp>
        <p:nvSpPr>
          <p:cNvPr id="10" name="Text Placeholder 9">
            <a:extLst>
              <a:ext uri="{FF2B5EF4-FFF2-40B4-BE49-F238E27FC236}">
                <a16:creationId xmlns:a16="http://schemas.microsoft.com/office/drawing/2014/main" id="{7B55A7AA-A01C-45C6-9389-725CC78B9209}"/>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1BF4B1BC-6715-4E2C-BCE6-6BB4EC54A08B}"/>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B140AD64-4E06-43BD-94DF-45E8E99026B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280F1DC0-26E2-407D-83D5-69A6D8576E8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2708113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57D81-389C-4F46-A4DA-763FD075A142}"/>
              </a:ext>
            </a:extLst>
          </p:cNvPr>
          <p:cNvSpPr>
            <a:spLocks noGrp="1"/>
          </p:cNvSpPr>
          <p:nvPr>
            <p:ph type="title"/>
          </p:nvPr>
        </p:nvSpPr>
        <p:spPr/>
        <p:txBody>
          <a:bodyPr/>
          <a:lstStyle/>
          <a:p>
            <a:r>
              <a:rPr lang="en-US" dirty="0"/>
              <a:t>Motion 128</a:t>
            </a:r>
          </a:p>
        </p:txBody>
      </p:sp>
      <p:sp>
        <p:nvSpPr>
          <p:cNvPr id="3" name="Content Placeholder 2">
            <a:extLst>
              <a:ext uri="{FF2B5EF4-FFF2-40B4-BE49-F238E27FC236}">
                <a16:creationId xmlns:a16="http://schemas.microsoft.com/office/drawing/2014/main" id="{BD851275-7EAA-488D-B944-20F806F85C60}"/>
              </a:ext>
            </a:extLst>
          </p:cNvPr>
          <p:cNvSpPr>
            <a:spLocks noGrp="1"/>
          </p:cNvSpPr>
          <p:nvPr>
            <p:ph idx="1"/>
          </p:nvPr>
        </p:nvSpPr>
        <p:spPr/>
        <p:txBody>
          <a:bodyPr/>
          <a:lstStyle/>
          <a:p>
            <a:r>
              <a:rPr lang="en-US" dirty="0"/>
              <a:t>Move to confirm Laurent Cariou as TGbe Vice-Chair</a:t>
            </a:r>
          </a:p>
          <a:p>
            <a:endParaRPr lang="en-US" dirty="0"/>
          </a:p>
          <a:p>
            <a:endParaRPr lang="en-US" dirty="0"/>
          </a:p>
          <a:p>
            <a:endParaRPr lang="en-US" dirty="0"/>
          </a:p>
          <a:p>
            <a:endParaRPr lang="en-US" dirty="0"/>
          </a:p>
          <a:p>
            <a:r>
              <a:rPr lang="en-US" dirty="0"/>
              <a:t>Move: Subir Das			Second: Ming Gan 	</a:t>
            </a:r>
          </a:p>
          <a:p>
            <a:r>
              <a:rPr lang="en-US" dirty="0"/>
              <a:t>Result: </a:t>
            </a:r>
            <a:r>
              <a:rPr lang="en-US"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AACD5D58-6545-4183-900A-8109CF6D5E31}"/>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4A72B23-78FF-4886-885B-34C96F4C13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37D3FCA-3D3B-40BB-9849-2F36E183A58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2187688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57D81-389C-4F46-A4DA-763FD075A142}"/>
              </a:ext>
            </a:extLst>
          </p:cNvPr>
          <p:cNvSpPr>
            <a:spLocks noGrp="1"/>
          </p:cNvSpPr>
          <p:nvPr>
            <p:ph type="title"/>
          </p:nvPr>
        </p:nvSpPr>
        <p:spPr/>
        <p:txBody>
          <a:bodyPr/>
          <a:lstStyle/>
          <a:p>
            <a:r>
              <a:rPr lang="en-US" dirty="0"/>
              <a:t>Motion 129</a:t>
            </a:r>
          </a:p>
        </p:txBody>
      </p:sp>
      <p:sp>
        <p:nvSpPr>
          <p:cNvPr id="3" name="Content Placeholder 2">
            <a:extLst>
              <a:ext uri="{FF2B5EF4-FFF2-40B4-BE49-F238E27FC236}">
                <a16:creationId xmlns:a16="http://schemas.microsoft.com/office/drawing/2014/main" id="{BD851275-7EAA-488D-B944-20F806F85C60}"/>
              </a:ext>
            </a:extLst>
          </p:cNvPr>
          <p:cNvSpPr>
            <a:spLocks noGrp="1"/>
          </p:cNvSpPr>
          <p:nvPr>
            <p:ph idx="1"/>
          </p:nvPr>
        </p:nvSpPr>
        <p:spPr/>
        <p:txBody>
          <a:bodyPr/>
          <a:lstStyle/>
          <a:p>
            <a:r>
              <a:rPr lang="en-US" dirty="0"/>
              <a:t>Move to confirm Matthew Fischer as TGbe Vice-Chair</a:t>
            </a:r>
          </a:p>
          <a:p>
            <a:endParaRPr lang="en-US" dirty="0"/>
          </a:p>
          <a:p>
            <a:endParaRPr lang="en-US" dirty="0"/>
          </a:p>
          <a:p>
            <a:endParaRPr lang="en-US" dirty="0"/>
          </a:p>
          <a:p>
            <a:endParaRPr lang="en-US" dirty="0"/>
          </a:p>
          <a:p>
            <a:r>
              <a:rPr lang="en-US" dirty="0"/>
              <a:t>Move: Subir Das			Second: Ming Gan 	</a:t>
            </a:r>
          </a:p>
          <a:p>
            <a:r>
              <a:rPr lang="en-US" dirty="0"/>
              <a:t>Result: </a:t>
            </a:r>
            <a:r>
              <a:rPr lang="en-US"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AACD5D58-6545-4183-900A-8109CF6D5E31}"/>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4A72B23-78FF-4886-885B-34C96F4C13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37D3FCA-3D3B-40BB-9849-2F36E183A58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3075621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57D81-389C-4F46-A4DA-763FD075A142}"/>
              </a:ext>
            </a:extLst>
          </p:cNvPr>
          <p:cNvSpPr>
            <a:spLocks noGrp="1"/>
          </p:cNvSpPr>
          <p:nvPr>
            <p:ph type="title"/>
          </p:nvPr>
        </p:nvSpPr>
        <p:spPr/>
        <p:txBody>
          <a:bodyPr/>
          <a:lstStyle/>
          <a:p>
            <a:r>
              <a:rPr lang="en-US" dirty="0"/>
              <a:t>Motion 130</a:t>
            </a:r>
          </a:p>
        </p:txBody>
      </p:sp>
      <p:sp>
        <p:nvSpPr>
          <p:cNvPr id="3" name="Content Placeholder 2">
            <a:extLst>
              <a:ext uri="{FF2B5EF4-FFF2-40B4-BE49-F238E27FC236}">
                <a16:creationId xmlns:a16="http://schemas.microsoft.com/office/drawing/2014/main" id="{BD851275-7EAA-488D-B944-20F806F85C60}"/>
              </a:ext>
            </a:extLst>
          </p:cNvPr>
          <p:cNvSpPr>
            <a:spLocks noGrp="1"/>
          </p:cNvSpPr>
          <p:nvPr>
            <p:ph idx="1"/>
          </p:nvPr>
        </p:nvSpPr>
        <p:spPr/>
        <p:txBody>
          <a:bodyPr/>
          <a:lstStyle/>
          <a:p>
            <a:r>
              <a:rPr lang="en-US" dirty="0"/>
              <a:t>Move to confirm Dennis Sundman as TGbe Secretary</a:t>
            </a:r>
          </a:p>
          <a:p>
            <a:endParaRPr lang="en-US" dirty="0"/>
          </a:p>
          <a:p>
            <a:endParaRPr lang="en-US" dirty="0"/>
          </a:p>
          <a:p>
            <a:endParaRPr lang="en-US" dirty="0"/>
          </a:p>
          <a:p>
            <a:endParaRPr lang="en-US" dirty="0"/>
          </a:p>
          <a:p>
            <a:r>
              <a:rPr lang="en-US" dirty="0"/>
              <a:t>Move: Subir Das			Second: Edward Au	</a:t>
            </a:r>
          </a:p>
          <a:p>
            <a:r>
              <a:rPr lang="en-US" dirty="0"/>
              <a:t>Result: </a:t>
            </a:r>
            <a:r>
              <a:rPr lang="en-US"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AACD5D58-6545-4183-900A-8109CF6D5E31}"/>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4A72B23-78FF-4886-885B-34C96F4C13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37D3FCA-3D3B-40BB-9849-2F36E183A58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6665844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a:t>Motion 131</a:t>
            </a:r>
            <a:endParaRPr lang="en-US" dirty="0"/>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66</a:t>
            </a:r>
            <a:r>
              <a:rPr lang="en-US" sz="1800" dirty="0"/>
              <a:t> that is identified with the following tags:</a:t>
            </a:r>
          </a:p>
          <a:p>
            <a:pPr lvl="1">
              <a:buFont typeface="Arial" panose="020B0604020202020204" pitchFamily="34" charset="0"/>
              <a:buChar char="•"/>
            </a:pPr>
            <a:r>
              <a:rPr lang="en-US" sz="1600" dirty="0">
                <a:solidFill>
                  <a:schemeClr val="tx2"/>
                </a:solidFill>
              </a:rPr>
              <a:t>SP190, SP191, SP192, SP193, SP194, SP195, SP196, SP197, SP199, SP200, SP201, SP202, SP203, SP204, SP205, SP206, SP207, SP208, SP209.</a:t>
            </a:r>
          </a:p>
          <a:p>
            <a:pPr marL="0" indent="0"/>
            <a:endParaRPr lang="en-US" sz="1800" dirty="0"/>
          </a:p>
          <a:p>
            <a:pPr marL="0" indent="0"/>
            <a:r>
              <a:rPr lang="en-US" sz="1800" dirty="0"/>
              <a:t>Move: Edward Au		Second: Ross Jian Yu</a:t>
            </a:r>
          </a:p>
          <a:p>
            <a:r>
              <a:rPr lang="en-US" sz="1800" dirty="0"/>
              <a:t>Discussion: Minor clarification.</a:t>
            </a:r>
          </a:p>
          <a:p>
            <a:r>
              <a:rPr lang="en-US" sz="1800" dirty="0"/>
              <a:t>Result: </a:t>
            </a:r>
            <a:r>
              <a:rPr lang="en-US" sz="1800" dirty="0">
                <a:highlight>
                  <a:srgbClr val="00FF00"/>
                </a:highlight>
              </a:rPr>
              <a:t>Approved with unanimous consent.</a:t>
            </a:r>
          </a:p>
          <a:p>
            <a:endParaRPr lang="en-US" sz="1800" dirty="0">
              <a:highlight>
                <a:srgbClr val="00FF00"/>
              </a:highlight>
            </a:endParaRPr>
          </a:p>
          <a:p>
            <a:pPr>
              <a:buFont typeface="Arial" panose="020B0604020202020204" pitchFamily="34" charset="0"/>
              <a:buChar char="•"/>
            </a:pPr>
            <a:endParaRPr lang="en-US" sz="1800" dirty="0"/>
          </a:p>
          <a:p>
            <a:pPr marL="0" indent="0"/>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8649901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381E4-9086-43C4-A6AB-58D94AACE078}"/>
              </a:ext>
            </a:extLst>
          </p:cNvPr>
          <p:cNvSpPr>
            <a:spLocks noGrp="1"/>
          </p:cNvSpPr>
          <p:nvPr>
            <p:ph type="title"/>
          </p:nvPr>
        </p:nvSpPr>
        <p:spPr/>
        <p:txBody>
          <a:bodyPr/>
          <a:lstStyle/>
          <a:p>
            <a:r>
              <a:rPr lang="en-US" dirty="0"/>
              <a:t>Motion 132</a:t>
            </a:r>
          </a:p>
        </p:txBody>
      </p:sp>
      <p:sp>
        <p:nvSpPr>
          <p:cNvPr id="3" name="Content Placeholder 2">
            <a:extLst>
              <a:ext uri="{FF2B5EF4-FFF2-40B4-BE49-F238E27FC236}">
                <a16:creationId xmlns:a16="http://schemas.microsoft.com/office/drawing/2014/main" id="{52530278-7415-4E30-B2DB-C83CAF3F4E0F}"/>
              </a:ext>
            </a:extLst>
          </p:cNvPr>
          <p:cNvSpPr>
            <a:spLocks noGrp="1"/>
          </p:cNvSpPr>
          <p:nvPr>
            <p:ph idx="1"/>
          </p:nvPr>
        </p:nvSpPr>
        <p:spPr/>
        <p:txBody>
          <a:bodyPr/>
          <a:lstStyle/>
          <a:p>
            <a:r>
              <a:rPr lang="en-US" sz="1800" dirty="0"/>
              <a:t>Move to add to the 11be SFD, candidate specification text in 11-20/566r</a:t>
            </a:r>
            <a:r>
              <a:rPr lang="en-US" sz="1800" dirty="0">
                <a:solidFill>
                  <a:srgbClr val="FF0000"/>
                </a:solidFill>
              </a:rPr>
              <a:t>66</a:t>
            </a:r>
            <a:r>
              <a:rPr lang="en-US" sz="1800" dirty="0"/>
              <a:t> that is identified with the following tags:</a:t>
            </a:r>
          </a:p>
          <a:p>
            <a:pPr lvl="1">
              <a:buFont typeface="Arial" panose="020B0604020202020204" pitchFamily="34" charset="0"/>
              <a:buChar char="•"/>
            </a:pPr>
            <a:r>
              <a:rPr lang="en-US" sz="1600" b="1" i="1" dirty="0">
                <a:solidFill>
                  <a:schemeClr val="tx1"/>
                </a:solidFill>
              </a:rPr>
              <a:t>SP198</a:t>
            </a:r>
          </a:p>
          <a:p>
            <a:pPr marL="457200" lvl="1" indent="0"/>
            <a:endParaRPr lang="en-US" sz="1800" dirty="0"/>
          </a:p>
          <a:p>
            <a:pPr marL="0" indent="0"/>
            <a:r>
              <a:rPr lang="en-US" sz="1800" dirty="0"/>
              <a:t>Move: Matthew Fischer				Second: Kaiying Lu</a:t>
            </a:r>
          </a:p>
          <a:p>
            <a:r>
              <a:rPr lang="en-US" sz="1800" dirty="0"/>
              <a:t>Discussion:</a:t>
            </a:r>
          </a:p>
          <a:p>
            <a:r>
              <a:rPr lang="en-US" sz="1800" dirty="0"/>
              <a:t>Preliminary Result: 59Y, 37N, 43A</a:t>
            </a:r>
            <a:endParaRPr lang="en-US" sz="1800" dirty="0">
              <a:highlight>
                <a:srgbClr val="00FF00"/>
              </a:highlight>
            </a:endParaRPr>
          </a:p>
          <a:p>
            <a:pPr marL="0" indent="0"/>
            <a:r>
              <a:rPr lang="en-US" sz="1800" dirty="0"/>
              <a:t>Result: </a:t>
            </a:r>
            <a:r>
              <a:rPr lang="en-US" sz="1800" dirty="0">
                <a:highlight>
                  <a:srgbClr val="FF0000"/>
                </a:highlight>
              </a:rPr>
              <a:t>59Y, 35N, 40A (Fails)</a:t>
            </a:r>
          </a:p>
          <a:p>
            <a:pPr marL="0" indent="0"/>
            <a:endParaRPr lang="en-US" sz="1800" dirty="0">
              <a:highlight>
                <a:srgbClr val="FF0000"/>
              </a:highlight>
            </a:endParaRPr>
          </a:p>
          <a:p>
            <a:pPr marL="0" indent="0"/>
            <a:r>
              <a:rPr lang="en-US" sz="1600" dirty="0"/>
              <a:t>Note 1: These are all candidate SFD texts highlighted in </a:t>
            </a:r>
            <a:r>
              <a:rPr lang="en-US" sz="1600" dirty="0">
                <a:highlight>
                  <a:srgbClr val="FFFF00"/>
                </a:highlight>
              </a:rPr>
              <a:t>yellow </a:t>
            </a:r>
            <a:r>
              <a:rPr lang="en-US" sz="1600" u="sng" dirty="0"/>
              <a:t>that have received</a:t>
            </a:r>
            <a:r>
              <a:rPr lang="en-US" sz="1600" dirty="0"/>
              <a:t> a request for further discussion</a:t>
            </a:r>
          </a:p>
          <a:p>
            <a:r>
              <a:rPr lang="en-US" sz="1600" dirty="0"/>
              <a:t>Note 2: SP result is 52Y,16N,24A: see next slide for SP content</a:t>
            </a:r>
          </a:p>
        </p:txBody>
      </p:sp>
      <p:sp>
        <p:nvSpPr>
          <p:cNvPr id="4" name="Slide Number Placeholder 3">
            <a:extLst>
              <a:ext uri="{FF2B5EF4-FFF2-40B4-BE49-F238E27FC236}">
                <a16:creationId xmlns:a16="http://schemas.microsoft.com/office/drawing/2014/main" id="{11AD1BD2-09A9-4739-A496-7A14279FCC6E}"/>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E8459FB5-0BD5-4DB6-8307-E1B7F3A94C3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26A86D-5F3E-438C-B2A4-8FC08D108731}"/>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6782045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09BF1-F9F3-4F14-991E-7047F24B5D15}"/>
              </a:ext>
            </a:extLst>
          </p:cNvPr>
          <p:cNvSpPr>
            <a:spLocks noGrp="1"/>
          </p:cNvSpPr>
          <p:nvPr>
            <p:ph type="title"/>
          </p:nvPr>
        </p:nvSpPr>
        <p:spPr/>
        <p:txBody>
          <a:bodyPr/>
          <a:lstStyle/>
          <a:p>
            <a:r>
              <a:rPr lang="en-GB" dirty="0"/>
              <a:t>Snapshot of Straw poll #198</a:t>
            </a:r>
            <a:endParaRPr lang="en-US" dirty="0"/>
          </a:p>
        </p:txBody>
      </p:sp>
      <p:sp>
        <p:nvSpPr>
          <p:cNvPr id="3" name="Content Placeholder 2">
            <a:extLst>
              <a:ext uri="{FF2B5EF4-FFF2-40B4-BE49-F238E27FC236}">
                <a16:creationId xmlns:a16="http://schemas.microsoft.com/office/drawing/2014/main" id="{A833FC0F-FF04-426E-A37B-7D4BB48CBC84}"/>
              </a:ext>
            </a:extLst>
          </p:cNvPr>
          <p:cNvSpPr>
            <a:spLocks noGrp="1"/>
          </p:cNvSpPr>
          <p:nvPr>
            <p:ph idx="1"/>
          </p:nvPr>
        </p:nvSpPr>
        <p:spPr/>
        <p:txBody>
          <a:bodyPr/>
          <a:lstStyle/>
          <a:p>
            <a:r>
              <a:rPr lang="en-GB" sz="2000" dirty="0"/>
              <a:t>Do you support the inclusion of the following in the SFD for R2:</a:t>
            </a:r>
            <a:endParaRPr lang="en-US" sz="2000" dirty="0"/>
          </a:p>
          <a:p>
            <a:pPr lvl="0">
              <a:buFont typeface="Arial" panose="020B0604020202020204" pitchFamily="34" charset="0"/>
              <a:buChar char="•"/>
            </a:pPr>
            <a:r>
              <a:rPr lang="en-GB" sz="2000" dirty="0"/>
              <a:t>Non-primary transmission: The concept in which an AP that finds the primary channel to be busy under TBD conditions, can employ techniques to access and transmit on the idle non-primary channels under TBD conditions </a:t>
            </a:r>
            <a:r>
              <a:rPr lang="en-GB" sz="2000" i="1" dirty="0"/>
              <a:t>[#SP198]</a:t>
            </a:r>
            <a:endParaRPr lang="en-US" sz="2000" dirty="0"/>
          </a:p>
          <a:p>
            <a:r>
              <a:rPr lang="en-GB" sz="2000" dirty="0"/>
              <a:t>[20/0363r3 (Proposals on unused bandwidth utilizations, Sindhu Verma, Broadcom), SP#1, Y/N/A: 52/16/24]</a:t>
            </a:r>
            <a:endParaRPr lang="en-US" sz="2000" dirty="0"/>
          </a:p>
          <a:p>
            <a:endParaRPr lang="en-US" sz="2000" dirty="0"/>
          </a:p>
        </p:txBody>
      </p:sp>
      <p:sp>
        <p:nvSpPr>
          <p:cNvPr id="4" name="Slide Number Placeholder 3">
            <a:extLst>
              <a:ext uri="{FF2B5EF4-FFF2-40B4-BE49-F238E27FC236}">
                <a16:creationId xmlns:a16="http://schemas.microsoft.com/office/drawing/2014/main" id="{62547C45-B445-47D8-AE4A-EF89404410EC}"/>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483FBAF8-9FF5-4CB2-8479-8E0D92F035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D2B7C6A-D4B5-4935-A1F1-2948E1E2F884}"/>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936078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7F15E-32F1-468D-AC02-8D2AC0FBB753}"/>
              </a:ext>
            </a:extLst>
          </p:cNvPr>
          <p:cNvSpPr>
            <a:spLocks noGrp="1"/>
          </p:cNvSpPr>
          <p:nvPr>
            <p:ph type="title"/>
          </p:nvPr>
        </p:nvSpPr>
        <p:spPr/>
        <p:txBody>
          <a:bodyPr/>
          <a:lstStyle/>
          <a:p>
            <a:r>
              <a:rPr lang="en-US" dirty="0"/>
              <a:t>Motion 133</a:t>
            </a:r>
          </a:p>
        </p:txBody>
      </p:sp>
      <p:sp>
        <p:nvSpPr>
          <p:cNvPr id="3" name="Content Placeholder 2">
            <a:extLst>
              <a:ext uri="{FF2B5EF4-FFF2-40B4-BE49-F238E27FC236}">
                <a16:creationId xmlns:a16="http://schemas.microsoft.com/office/drawing/2014/main" id="{FF0DFFD0-5D2D-4BA8-B70F-B9B3AE55C83C}"/>
              </a:ext>
            </a:extLst>
          </p:cNvPr>
          <p:cNvSpPr>
            <a:spLocks noGrp="1"/>
          </p:cNvSpPr>
          <p:nvPr>
            <p:ph idx="1"/>
          </p:nvPr>
        </p:nvSpPr>
        <p:spPr/>
        <p:txBody>
          <a:bodyPr/>
          <a:lstStyle/>
          <a:p>
            <a:r>
              <a:rPr lang="en-US" sz="2000" dirty="0"/>
              <a:t>Move to amend the paragraph below of the TGbe SFD (11-20/1262r14):</a:t>
            </a:r>
          </a:p>
          <a:p>
            <a:pPr>
              <a:buFont typeface="Arial" panose="020B0604020202020204" pitchFamily="34" charset="0"/>
              <a:buChar char="•"/>
            </a:pPr>
            <a:r>
              <a:rPr lang="en-US" sz="1600" dirty="0"/>
              <a:t>802.11be uses B3 equal to 1, B2 B1 equal to 0 and B0 equal to 0 in Fragment Number field to indicate 512 BA bitmap length and to use B3 equal to 1, B2</a:t>
            </a:r>
            <a:r>
              <a:rPr lang="en-US" sz="1600" dirty="0">
                <a:highlight>
                  <a:srgbClr val="FFFF00"/>
                </a:highlight>
              </a:rPr>
              <a:t>-</a:t>
            </a:r>
            <a:r>
              <a:rPr lang="en-US" sz="1600" dirty="0"/>
              <a:t>B1 equal to </a:t>
            </a:r>
            <a:r>
              <a:rPr lang="en-US" sz="1600" strike="sngStrike" dirty="0">
                <a:highlight>
                  <a:srgbClr val="FFFF00"/>
                </a:highlight>
              </a:rPr>
              <a:t>0</a:t>
            </a:r>
            <a:r>
              <a:rPr lang="en-US" sz="1600" u="sng" dirty="0">
                <a:highlight>
                  <a:srgbClr val="FFFF00"/>
                </a:highlight>
              </a:rPr>
              <a:t>1</a:t>
            </a:r>
            <a:r>
              <a:rPr lang="en-US" sz="1600" dirty="0"/>
              <a:t> and B0 equal to </a:t>
            </a:r>
            <a:r>
              <a:rPr lang="en-US" sz="1600" strike="sngStrike" dirty="0">
                <a:highlight>
                  <a:srgbClr val="FFFF00"/>
                </a:highlight>
              </a:rPr>
              <a:t>1</a:t>
            </a:r>
            <a:r>
              <a:rPr lang="en-US" sz="1600" u="sng" dirty="0">
                <a:highlight>
                  <a:srgbClr val="FFFF00"/>
                </a:highlight>
              </a:rPr>
              <a:t>0</a:t>
            </a:r>
            <a:r>
              <a:rPr lang="en-US" sz="1600" dirty="0"/>
              <a:t> in Fragment Number field to indicate 1024 BA bitmap length in compressed BA and multi-STA BA. [Motion 112, #SP24, [17] and [158]]</a:t>
            </a:r>
          </a:p>
          <a:p>
            <a:endParaRPr lang="en-US" sz="2000" dirty="0"/>
          </a:p>
          <a:p>
            <a:pPr marL="0" indent="0"/>
            <a:r>
              <a:rPr lang="en-US" sz="2000" dirty="0"/>
              <a:t>Move: Liwen Chu				Second: Ming Gan</a:t>
            </a:r>
          </a:p>
          <a:p>
            <a:r>
              <a:rPr lang="en-US" sz="2000" dirty="0"/>
              <a:t>Discussion: None.</a:t>
            </a:r>
          </a:p>
          <a:p>
            <a:pPr marL="0" indent="0"/>
            <a:r>
              <a:rPr lang="en-US" sz="2000" dirty="0"/>
              <a:t>Result: </a:t>
            </a:r>
            <a:r>
              <a:rPr lang="en-US" sz="2000" dirty="0">
                <a:highlight>
                  <a:srgbClr val="00FF00"/>
                </a:highlight>
              </a:rPr>
              <a:t>Approved with unanimous consent</a:t>
            </a:r>
          </a:p>
          <a:p>
            <a:endParaRPr lang="en-US" sz="2000" dirty="0"/>
          </a:p>
        </p:txBody>
      </p:sp>
      <p:sp>
        <p:nvSpPr>
          <p:cNvPr id="4" name="Slide Number Placeholder 3">
            <a:extLst>
              <a:ext uri="{FF2B5EF4-FFF2-40B4-BE49-F238E27FC236}">
                <a16:creationId xmlns:a16="http://schemas.microsoft.com/office/drawing/2014/main" id="{448AF2C0-4CA3-40CC-9C70-1C348EB78B09}"/>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9D6E2E21-8AC9-4628-A5DC-4036E3BB57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22E8D9F-3ECB-4013-BB98-B26475327DF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4309968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450BD-B6E2-46A7-9AC1-6BAD6411F0FE}"/>
              </a:ext>
            </a:extLst>
          </p:cNvPr>
          <p:cNvSpPr>
            <a:spLocks noGrp="1"/>
          </p:cNvSpPr>
          <p:nvPr>
            <p:ph type="title"/>
          </p:nvPr>
        </p:nvSpPr>
        <p:spPr/>
        <p:txBody>
          <a:bodyPr/>
          <a:lstStyle/>
          <a:p>
            <a:r>
              <a:rPr lang="en-US" sz="3600" dirty="0"/>
              <a:t>Motions on September 30</a:t>
            </a:r>
            <a:r>
              <a:rPr lang="en-US" sz="3600" baseline="30000" dirty="0"/>
              <a:t>th</a:t>
            </a:r>
            <a:endParaRPr lang="en-US" sz="3600" dirty="0"/>
          </a:p>
        </p:txBody>
      </p:sp>
      <p:sp>
        <p:nvSpPr>
          <p:cNvPr id="3" name="Text Placeholder 2">
            <a:extLst>
              <a:ext uri="{FF2B5EF4-FFF2-40B4-BE49-F238E27FC236}">
                <a16:creationId xmlns:a16="http://schemas.microsoft.com/office/drawing/2014/main" id="{0E2CEEC3-C77B-4B31-90DE-B44FA3610567}"/>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904E0CB0-9F99-4502-9791-7FBE71560979}"/>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EF958E5C-2544-40BD-B30F-252EE727456F}"/>
              </a:ext>
            </a:extLst>
          </p:cNvPr>
          <p:cNvSpPr>
            <a:spLocks noGrp="1"/>
          </p:cNvSpPr>
          <p:nvPr>
            <p:ph type="ftr" idx="11"/>
          </p:nvPr>
        </p:nvSpPr>
        <p:spPr/>
        <p:txBody>
          <a:bodyPr/>
          <a:lstStyle/>
          <a:p>
            <a:r>
              <a:rPr lang="en-GB"/>
              <a:t>Alfred Asterjadhi, Qualcomm Inc.</a:t>
            </a:r>
            <a:endParaRPr lang="en-GB" dirty="0"/>
          </a:p>
        </p:txBody>
      </p:sp>
      <p:sp>
        <p:nvSpPr>
          <p:cNvPr id="6" name="Slide Number Placeholder 5">
            <a:extLst>
              <a:ext uri="{FF2B5EF4-FFF2-40B4-BE49-F238E27FC236}">
                <a16:creationId xmlns:a16="http://schemas.microsoft.com/office/drawing/2014/main" id="{C5A2E6C8-D29C-472B-84D8-0D484803DF64}"/>
              </a:ext>
            </a:extLst>
          </p:cNvPr>
          <p:cNvSpPr>
            <a:spLocks noGrp="1"/>
          </p:cNvSpPr>
          <p:nvPr>
            <p:ph type="sldNum" idx="12"/>
          </p:nvPr>
        </p:nvSpPr>
        <p:spPr/>
        <p:txBody>
          <a:bodyPr/>
          <a:lstStyle/>
          <a:p>
            <a:r>
              <a:rPr lang="en-GB"/>
              <a:t>Slide </a:t>
            </a:r>
            <a:fld id="{3ABCC52B-A3F7-440B-BBF2-55191E6E7773}" type="slidenum">
              <a:rPr lang="en-GB" smtClean="0"/>
              <a:pPr/>
              <a:t>37</a:t>
            </a:fld>
            <a:endParaRPr lang="en-GB"/>
          </a:p>
        </p:txBody>
      </p:sp>
    </p:spTree>
    <p:extLst>
      <p:ext uri="{BB962C8B-B14F-4D97-AF65-F5344CB8AC3E}">
        <p14:creationId xmlns:p14="http://schemas.microsoft.com/office/powerpoint/2010/main" val="11061935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2FD7E17-9925-4E7A-8F05-BE097F84FA16}"/>
              </a:ext>
            </a:extLst>
          </p:cNvPr>
          <p:cNvSpPr>
            <a:spLocks noGrp="1"/>
          </p:cNvSpPr>
          <p:nvPr>
            <p:ph type="title"/>
          </p:nvPr>
        </p:nvSpPr>
        <p:spPr/>
        <p:txBody>
          <a:bodyPr/>
          <a:lstStyle/>
          <a:p>
            <a:r>
              <a:rPr lang="en-US" dirty="0"/>
              <a:t>Motion 134</a:t>
            </a:r>
          </a:p>
        </p:txBody>
      </p:sp>
      <p:sp>
        <p:nvSpPr>
          <p:cNvPr id="8" name="Content Placeholder 7">
            <a:extLst>
              <a:ext uri="{FF2B5EF4-FFF2-40B4-BE49-F238E27FC236}">
                <a16:creationId xmlns:a16="http://schemas.microsoft.com/office/drawing/2014/main" id="{02FE9533-EFA8-4A83-A053-C2EC4DD79BEA}"/>
              </a:ext>
            </a:extLst>
          </p:cNvPr>
          <p:cNvSpPr>
            <a:spLocks noGrp="1"/>
          </p:cNvSpPr>
          <p:nvPr>
            <p:ph idx="1"/>
          </p:nvPr>
        </p:nvSpPr>
        <p:spPr>
          <a:xfrm>
            <a:off x="685800" y="1981200"/>
            <a:ext cx="7770813" cy="4494213"/>
          </a:xfrm>
        </p:spPr>
        <p:txBody>
          <a:bodyPr/>
          <a:lstStyle/>
          <a:p>
            <a:r>
              <a:rPr lang="en-US" sz="1400" dirty="0"/>
              <a:t>Move to instruct the TGbe Editor to create IEEE802.11be D0.1 draft by incorporating the changes specified in the following documents:</a:t>
            </a:r>
          </a:p>
          <a:p>
            <a:pPr>
              <a:buFont typeface="Arial" panose="020B0604020202020204" pitchFamily="34" charset="0"/>
              <a:buChar char="•"/>
            </a:pPr>
            <a:r>
              <a:rPr lang="en-GB" sz="1050" u="sng" dirty="0">
                <a:solidFill>
                  <a:schemeClr val="tx1"/>
                </a:solidFill>
                <a:hlinkClick r:id="rId2">
                  <a:extLst>
                    <a:ext uri="{A12FA001-AC4F-418D-AE19-62706E023703}">
                      <ahyp:hlinkClr xmlns:ahyp="http://schemas.microsoft.com/office/drawing/2018/hyperlinkcolor" val="tx"/>
                    </a:ext>
                  </a:extLst>
                </a:hlinkClick>
              </a:rPr>
              <a:t>1256r3</a:t>
            </a:r>
            <a:r>
              <a:rPr lang="en-GB" sz="1050" dirty="0">
                <a:solidFill>
                  <a:schemeClr val="tx1"/>
                </a:solidFill>
              </a:rPr>
              <a:t>, </a:t>
            </a:r>
            <a:r>
              <a:rPr lang="en-GB" sz="1050" u="sng" dirty="0">
                <a:solidFill>
                  <a:schemeClr val="tx1"/>
                </a:solidFill>
                <a:hlinkClick r:id="rId3">
                  <a:extLst>
                    <a:ext uri="{A12FA001-AC4F-418D-AE19-62706E023703}">
                      <ahyp:hlinkClr xmlns:ahyp="http://schemas.microsoft.com/office/drawing/2018/hyperlinkcolor" val="tx"/>
                    </a:ext>
                  </a:extLst>
                </a:hlinkClick>
              </a:rPr>
              <a:t>1255r</a:t>
            </a:r>
            <a:r>
              <a:rPr lang="en-GB" sz="1050" u="sng" dirty="0">
                <a:solidFill>
                  <a:schemeClr val="tx1"/>
                </a:solidFill>
              </a:rPr>
              <a:t>5</a:t>
            </a:r>
            <a:r>
              <a:rPr lang="en-GB" sz="1050" dirty="0">
                <a:solidFill>
                  <a:schemeClr val="tx1"/>
                </a:solidFill>
              </a:rPr>
              <a:t>, </a:t>
            </a:r>
            <a:r>
              <a:rPr lang="en-GB" sz="1050" u="sng" dirty="0">
                <a:solidFill>
                  <a:schemeClr val="tx1"/>
                </a:solidFill>
                <a:hlinkClick r:id="rId4">
                  <a:extLst>
                    <a:ext uri="{A12FA001-AC4F-418D-AE19-62706E023703}">
                      <ahyp:hlinkClr xmlns:ahyp="http://schemas.microsoft.com/office/drawing/2018/hyperlinkcolor" val="tx"/>
                    </a:ext>
                  </a:extLst>
                </a:hlinkClick>
              </a:rPr>
              <a:t>1272r1</a:t>
            </a:r>
            <a:r>
              <a:rPr lang="en-GB" sz="1050" dirty="0">
                <a:solidFill>
                  <a:schemeClr val="tx1"/>
                </a:solidFill>
              </a:rPr>
              <a:t>, </a:t>
            </a:r>
            <a:r>
              <a:rPr lang="en-GB" sz="1050" u="sng" dirty="0">
                <a:solidFill>
                  <a:schemeClr val="tx1"/>
                </a:solidFill>
                <a:hlinkClick r:id="rId5">
                  <a:extLst>
                    <a:ext uri="{A12FA001-AC4F-418D-AE19-62706E023703}">
                      <ahyp:hlinkClr xmlns:ahyp="http://schemas.microsoft.com/office/drawing/2018/hyperlinkcolor" val="tx"/>
                    </a:ext>
                  </a:extLst>
                </a:hlinkClick>
              </a:rPr>
              <a:t>1261r1</a:t>
            </a:r>
            <a:r>
              <a:rPr lang="en-GB" sz="1050" dirty="0">
                <a:solidFill>
                  <a:schemeClr val="tx1"/>
                </a:solidFill>
              </a:rPr>
              <a:t>, </a:t>
            </a:r>
            <a:r>
              <a:rPr lang="en-GB" sz="1050" u="sng" dirty="0">
                <a:solidFill>
                  <a:schemeClr val="tx1"/>
                </a:solidFill>
                <a:hlinkClick r:id="rId6">
                  <a:extLst>
                    <a:ext uri="{A12FA001-AC4F-418D-AE19-62706E023703}">
                      <ahyp:hlinkClr xmlns:ahyp="http://schemas.microsoft.com/office/drawing/2018/hyperlinkcolor" val="tx"/>
                    </a:ext>
                  </a:extLst>
                </a:hlinkClick>
              </a:rPr>
              <a:t>1291r12</a:t>
            </a:r>
            <a:r>
              <a:rPr lang="en-GB" sz="1050" dirty="0">
                <a:solidFill>
                  <a:schemeClr val="tx1"/>
                </a:solidFill>
              </a:rPr>
              <a:t>, </a:t>
            </a:r>
            <a:r>
              <a:rPr lang="en-GB" sz="1050" u="sng" dirty="0">
                <a:solidFill>
                  <a:schemeClr val="tx1"/>
                </a:solidFill>
                <a:hlinkClick r:id="rId7">
                  <a:extLst>
                    <a:ext uri="{A12FA001-AC4F-418D-AE19-62706E023703}">
                      <ahyp:hlinkClr xmlns:ahyp="http://schemas.microsoft.com/office/drawing/2018/hyperlinkcolor" val="tx"/>
                    </a:ext>
                  </a:extLst>
                </a:hlinkClick>
              </a:rPr>
              <a:t>1271r7</a:t>
            </a:r>
            <a:r>
              <a:rPr lang="en-GB" sz="1050" dirty="0">
                <a:solidFill>
                  <a:schemeClr val="tx1"/>
                </a:solidFill>
              </a:rPr>
              <a:t>, </a:t>
            </a:r>
            <a:r>
              <a:rPr lang="en-GB" sz="1050" u="sng" dirty="0">
                <a:solidFill>
                  <a:schemeClr val="tx1"/>
                </a:solidFill>
                <a:hlinkClick r:id="rId8">
                  <a:extLst>
                    <a:ext uri="{A12FA001-AC4F-418D-AE19-62706E023703}">
                      <ahyp:hlinkClr xmlns:ahyp="http://schemas.microsoft.com/office/drawing/2018/hyperlinkcolor" val="tx"/>
                    </a:ext>
                  </a:extLst>
                </a:hlinkClick>
              </a:rPr>
              <a:t>1275r4</a:t>
            </a:r>
            <a:r>
              <a:rPr lang="en-GB" sz="1050" dirty="0">
                <a:solidFill>
                  <a:schemeClr val="tx1"/>
                </a:solidFill>
              </a:rPr>
              <a:t>, </a:t>
            </a:r>
            <a:r>
              <a:rPr lang="en-GB" sz="1050" u="sng" dirty="0">
                <a:solidFill>
                  <a:schemeClr val="tx1"/>
                </a:solidFill>
                <a:hlinkClick r:id="rId9">
                  <a:extLst>
                    <a:ext uri="{A12FA001-AC4F-418D-AE19-62706E023703}">
                      <ahyp:hlinkClr xmlns:ahyp="http://schemas.microsoft.com/office/drawing/2018/hyperlinkcolor" val="tx"/>
                    </a:ext>
                  </a:extLst>
                </a:hlinkClick>
              </a:rPr>
              <a:t>1270r4</a:t>
            </a:r>
            <a:r>
              <a:rPr lang="en-GB" sz="1050" dirty="0">
                <a:solidFill>
                  <a:schemeClr val="tx1"/>
                </a:solidFill>
              </a:rPr>
              <a:t>, </a:t>
            </a:r>
            <a:r>
              <a:rPr lang="en-GB" sz="1050" u="sng" dirty="0">
                <a:solidFill>
                  <a:schemeClr val="tx1"/>
                </a:solidFill>
                <a:hlinkClick r:id="rId10">
                  <a:extLst>
                    <a:ext uri="{A12FA001-AC4F-418D-AE19-62706E023703}">
                      <ahyp:hlinkClr xmlns:ahyp="http://schemas.microsoft.com/office/drawing/2018/hyperlinkcolor" val="tx"/>
                    </a:ext>
                  </a:extLst>
                </a:hlinkClick>
              </a:rPr>
              <a:t>1300r8</a:t>
            </a:r>
            <a:r>
              <a:rPr lang="en-GB" sz="1050" dirty="0">
                <a:solidFill>
                  <a:schemeClr val="tx1"/>
                </a:solidFill>
              </a:rPr>
              <a:t>, </a:t>
            </a:r>
            <a:r>
              <a:rPr lang="en-GB" sz="1050" u="sng" dirty="0">
                <a:solidFill>
                  <a:schemeClr val="tx1"/>
                </a:solidFill>
                <a:hlinkClick r:id="rId11">
                  <a:extLst>
                    <a:ext uri="{A12FA001-AC4F-418D-AE19-62706E023703}">
                      <ahyp:hlinkClr xmlns:ahyp="http://schemas.microsoft.com/office/drawing/2018/hyperlinkcolor" val="tx"/>
                    </a:ext>
                  </a:extLst>
                </a:hlinkClick>
              </a:rPr>
              <a:t>1299r6</a:t>
            </a:r>
            <a:r>
              <a:rPr lang="en-GB" sz="1050" dirty="0">
                <a:solidFill>
                  <a:schemeClr val="tx1"/>
                </a:solidFill>
              </a:rPr>
              <a:t>, </a:t>
            </a:r>
            <a:r>
              <a:rPr lang="en-GB" sz="1050" u="sng" dirty="0">
                <a:solidFill>
                  <a:schemeClr val="tx1"/>
                </a:solidFill>
                <a:hlinkClick r:id="rId12">
                  <a:extLst>
                    <a:ext uri="{A12FA001-AC4F-418D-AE19-62706E023703}">
                      <ahyp:hlinkClr xmlns:ahyp="http://schemas.microsoft.com/office/drawing/2018/hyperlinkcolor" val="tx"/>
                    </a:ext>
                  </a:extLst>
                </a:hlinkClick>
              </a:rPr>
              <a:t>1359r4</a:t>
            </a:r>
            <a:r>
              <a:rPr lang="en-GB" sz="1050" dirty="0">
                <a:solidFill>
                  <a:schemeClr val="tx1"/>
                </a:solidFill>
              </a:rPr>
              <a:t>, </a:t>
            </a:r>
            <a:r>
              <a:rPr lang="en-GB" sz="1050" u="sng" dirty="0">
                <a:solidFill>
                  <a:schemeClr val="tx1"/>
                </a:solidFill>
                <a:hlinkClick r:id="rId13">
                  <a:extLst>
                    <a:ext uri="{A12FA001-AC4F-418D-AE19-62706E023703}">
                      <ahyp:hlinkClr xmlns:ahyp="http://schemas.microsoft.com/office/drawing/2018/hyperlinkcolor" val="tx"/>
                    </a:ext>
                  </a:extLst>
                </a:hlinkClick>
              </a:rPr>
              <a:t>1353r5</a:t>
            </a:r>
            <a:r>
              <a:rPr lang="en-GB" sz="1050" dirty="0">
                <a:solidFill>
                  <a:schemeClr val="tx1"/>
                </a:solidFill>
              </a:rPr>
              <a:t>, </a:t>
            </a:r>
            <a:r>
              <a:rPr lang="en-GB" sz="1050" u="sng" dirty="0">
                <a:solidFill>
                  <a:schemeClr val="tx1"/>
                </a:solidFill>
                <a:hlinkClick r:id="rId14">
                  <a:extLst>
                    <a:ext uri="{A12FA001-AC4F-418D-AE19-62706E023703}">
                      <ahyp:hlinkClr xmlns:ahyp="http://schemas.microsoft.com/office/drawing/2018/hyperlinkcolor" val="tx"/>
                    </a:ext>
                  </a:extLst>
                </a:hlinkClick>
              </a:rPr>
              <a:t>1309r6</a:t>
            </a:r>
            <a:r>
              <a:rPr lang="en-GB" sz="1050" dirty="0">
                <a:solidFill>
                  <a:schemeClr val="tx1"/>
                </a:solidFill>
              </a:rPr>
              <a:t>, </a:t>
            </a:r>
            <a:r>
              <a:rPr lang="en-GB" sz="1050" u="sng" dirty="0">
                <a:solidFill>
                  <a:schemeClr val="tx1"/>
                </a:solidFill>
                <a:hlinkClick r:id="rId15">
                  <a:extLst>
                    <a:ext uri="{A12FA001-AC4F-418D-AE19-62706E023703}">
                      <ahyp:hlinkClr xmlns:ahyp="http://schemas.microsoft.com/office/drawing/2018/hyperlinkcolor" val="tx"/>
                    </a:ext>
                  </a:extLst>
                </a:hlinkClick>
              </a:rPr>
              <a:t>1281r4</a:t>
            </a:r>
            <a:r>
              <a:rPr lang="en-GB" sz="1050" dirty="0">
                <a:solidFill>
                  <a:schemeClr val="tx1"/>
                </a:solidFill>
              </a:rPr>
              <a:t>, </a:t>
            </a:r>
            <a:r>
              <a:rPr lang="en-GB" sz="1050" u="sng" dirty="0">
                <a:solidFill>
                  <a:schemeClr val="tx1"/>
                </a:solidFill>
                <a:hlinkClick r:id="rId16">
                  <a:extLst>
                    <a:ext uri="{A12FA001-AC4F-418D-AE19-62706E023703}">
                      <ahyp:hlinkClr xmlns:ahyp="http://schemas.microsoft.com/office/drawing/2018/hyperlinkcolor" val="tx"/>
                    </a:ext>
                  </a:extLst>
                </a:hlinkClick>
              </a:rPr>
              <a:t>1336r5</a:t>
            </a:r>
            <a:r>
              <a:rPr lang="en-GB" sz="1050" dirty="0">
                <a:solidFill>
                  <a:schemeClr val="tx1"/>
                </a:solidFill>
              </a:rPr>
              <a:t>,</a:t>
            </a:r>
          </a:p>
          <a:p>
            <a:pPr>
              <a:buFont typeface="Arial" panose="020B0604020202020204" pitchFamily="34" charset="0"/>
              <a:buChar char="•"/>
            </a:pPr>
            <a:r>
              <a:rPr lang="en-GB" sz="1050" u="sng" dirty="0">
                <a:solidFill>
                  <a:schemeClr val="tx1"/>
                </a:solidFill>
                <a:hlinkClick r:id="rId17">
                  <a:extLst>
                    <a:ext uri="{A12FA001-AC4F-418D-AE19-62706E023703}">
                      <ahyp:hlinkClr xmlns:ahyp="http://schemas.microsoft.com/office/drawing/2018/hyperlinkcolor" val="tx"/>
                    </a:ext>
                  </a:extLst>
                </a:hlinkClick>
              </a:rPr>
              <a:t>1292r6</a:t>
            </a:r>
            <a:r>
              <a:rPr lang="en-GB" sz="1050" u="sng" dirty="0">
                <a:solidFill>
                  <a:schemeClr val="tx1"/>
                </a:solidFill>
              </a:rPr>
              <a:t>, </a:t>
            </a:r>
            <a:r>
              <a:rPr lang="en-US" sz="1050" dirty="0">
                <a:solidFill>
                  <a:schemeClr val="tx1"/>
                </a:solidFill>
                <a:hlinkClick r:id="rId18">
                  <a:extLst>
                    <a:ext uri="{A12FA001-AC4F-418D-AE19-62706E023703}">
                      <ahyp:hlinkClr xmlns:ahyp="http://schemas.microsoft.com/office/drawing/2018/hyperlinkcolor" val="tx"/>
                    </a:ext>
                  </a:extLst>
                </a:hlinkClick>
              </a:rPr>
              <a:t>1395r14</a:t>
            </a:r>
            <a:r>
              <a:rPr lang="en-GB" sz="1050" dirty="0">
                <a:solidFill>
                  <a:schemeClr val="tx1"/>
                </a:solidFill>
              </a:rPr>
              <a:t>,</a:t>
            </a:r>
            <a:r>
              <a:rPr lang="en-US" sz="1050" dirty="0">
                <a:solidFill>
                  <a:schemeClr val="tx1"/>
                </a:solidFill>
              </a:rPr>
              <a:t> </a:t>
            </a:r>
            <a:r>
              <a:rPr lang="en-US" sz="1050" dirty="0">
                <a:solidFill>
                  <a:schemeClr val="tx1"/>
                </a:solidFill>
                <a:hlinkClick r:id="rId19">
                  <a:extLst>
                    <a:ext uri="{A12FA001-AC4F-418D-AE19-62706E023703}">
                      <ahyp:hlinkClr xmlns:ahyp="http://schemas.microsoft.com/office/drawing/2018/hyperlinkcolor" val="tx"/>
                    </a:ext>
                  </a:extLst>
                </a:hlinkClick>
              </a:rPr>
              <a:t>1333r2</a:t>
            </a:r>
            <a:r>
              <a:rPr lang="en-GB" sz="1050" dirty="0">
                <a:solidFill>
                  <a:schemeClr val="tx1"/>
                </a:solidFill>
              </a:rPr>
              <a:t>,</a:t>
            </a:r>
            <a:r>
              <a:rPr lang="en-US" sz="1050" dirty="0">
                <a:solidFill>
                  <a:schemeClr val="tx1"/>
                </a:solidFill>
              </a:rPr>
              <a:t> </a:t>
            </a:r>
            <a:r>
              <a:rPr lang="en-US" sz="1050" dirty="0">
                <a:solidFill>
                  <a:schemeClr val="tx1"/>
                </a:solidFill>
                <a:hlinkClick r:id="rId20">
                  <a:extLst>
                    <a:ext uri="{A12FA001-AC4F-418D-AE19-62706E023703}">
                      <ahyp:hlinkClr xmlns:ahyp="http://schemas.microsoft.com/office/drawing/2018/hyperlinkcolor" val="tx"/>
                    </a:ext>
                  </a:extLst>
                </a:hlinkClick>
              </a:rPr>
              <a:t>1409r3</a:t>
            </a:r>
            <a:r>
              <a:rPr lang="en-GB" sz="1050" dirty="0">
                <a:solidFill>
                  <a:schemeClr val="tx1"/>
                </a:solidFill>
              </a:rPr>
              <a:t>,</a:t>
            </a:r>
            <a:r>
              <a:rPr lang="en-US" sz="1050" dirty="0">
                <a:solidFill>
                  <a:schemeClr val="tx1"/>
                </a:solidFill>
              </a:rPr>
              <a:t> </a:t>
            </a:r>
            <a:r>
              <a:rPr lang="en-US" sz="1050" dirty="0">
                <a:solidFill>
                  <a:schemeClr val="tx1"/>
                </a:solidFill>
                <a:hlinkClick r:id="rId21">
                  <a:extLst>
                    <a:ext uri="{A12FA001-AC4F-418D-AE19-62706E023703}">
                      <ahyp:hlinkClr xmlns:ahyp="http://schemas.microsoft.com/office/drawing/2018/hyperlinkcolor" val="tx"/>
                    </a:ext>
                  </a:extLst>
                </a:hlinkClick>
              </a:rPr>
              <a:t>1408r2</a:t>
            </a:r>
            <a:r>
              <a:rPr lang="en-GB" sz="1050" dirty="0">
                <a:solidFill>
                  <a:schemeClr val="tx1"/>
                </a:solidFill>
              </a:rPr>
              <a:t>,</a:t>
            </a:r>
            <a:r>
              <a:rPr lang="en-US" sz="1050" dirty="0">
                <a:solidFill>
                  <a:schemeClr val="tx1"/>
                </a:solidFill>
              </a:rPr>
              <a:t> </a:t>
            </a:r>
            <a:r>
              <a:rPr lang="en-US" sz="1050" dirty="0">
                <a:solidFill>
                  <a:schemeClr val="tx1"/>
                </a:solidFill>
                <a:hlinkClick r:id="rId22">
                  <a:extLst>
                    <a:ext uri="{A12FA001-AC4F-418D-AE19-62706E023703}">
                      <ahyp:hlinkClr xmlns:ahyp="http://schemas.microsoft.com/office/drawing/2018/hyperlinkcolor" val="tx"/>
                    </a:ext>
                  </a:extLst>
                </a:hlinkClick>
              </a:rPr>
              <a:t>1440r7</a:t>
            </a:r>
            <a:r>
              <a:rPr lang="en-GB" sz="1050" dirty="0">
                <a:solidFill>
                  <a:schemeClr val="tx1"/>
                </a:solidFill>
              </a:rPr>
              <a:t>, </a:t>
            </a:r>
            <a:r>
              <a:rPr lang="en-US" sz="1050" dirty="0">
                <a:solidFill>
                  <a:schemeClr val="tx1"/>
                </a:solidFill>
                <a:hlinkClick r:id="rId23">
                  <a:extLst>
                    <a:ext uri="{A12FA001-AC4F-418D-AE19-62706E023703}">
                      <ahyp:hlinkClr xmlns:ahyp="http://schemas.microsoft.com/office/drawing/2018/hyperlinkcolor" val="tx"/>
                    </a:ext>
                  </a:extLst>
                </a:hlinkClick>
              </a:rPr>
              <a:t>1445r6</a:t>
            </a:r>
            <a:r>
              <a:rPr lang="en-GB" sz="1050" dirty="0">
                <a:solidFill>
                  <a:schemeClr val="tx1"/>
                </a:solidFill>
              </a:rPr>
              <a:t>,</a:t>
            </a:r>
            <a:r>
              <a:rPr lang="en-US" sz="1050" dirty="0">
                <a:solidFill>
                  <a:schemeClr val="tx1"/>
                </a:solidFill>
              </a:rPr>
              <a:t> </a:t>
            </a:r>
            <a:r>
              <a:rPr lang="en-US" sz="1050" dirty="0">
                <a:solidFill>
                  <a:schemeClr val="tx1"/>
                </a:solidFill>
                <a:hlinkClick r:id="rId24">
                  <a:extLst>
                    <a:ext uri="{A12FA001-AC4F-418D-AE19-62706E023703}">
                      <ahyp:hlinkClr xmlns:ahyp="http://schemas.microsoft.com/office/drawing/2018/hyperlinkcolor" val="tx"/>
                    </a:ext>
                  </a:extLst>
                </a:hlinkClick>
              </a:rPr>
              <a:t>1411r4</a:t>
            </a:r>
            <a:r>
              <a:rPr lang="en-GB" sz="1050" dirty="0">
                <a:solidFill>
                  <a:schemeClr val="tx1"/>
                </a:solidFill>
              </a:rPr>
              <a:t>,</a:t>
            </a:r>
            <a:r>
              <a:rPr lang="en-US" sz="1050" dirty="0">
                <a:solidFill>
                  <a:schemeClr val="tx1"/>
                </a:solidFill>
              </a:rPr>
              <a:t> </a:t>
            </a:r>
            <a:r>
              <a:rPr lang="en-US" sz="1050" dirty="0">
                <a:solidFill>
                  <a:schemeClr val="tx1"/>
                </a:solidFill>
                <a:hlinkClick r:id="rId25">
                  <a:extLst>
                    <a:ext uri="{A12FA001-AC4F-418D-AE19-62706E023703}">
                      <ahyp:hlinkClr xmlns:ahyp="http://schemas.microsoft.com/office/drawing/2018/hyperlinkcolor" val="tx"/>
                    </a:ext>
                  </a:extLst>
                </a:hlinkClick>
              </a:rPr>
              <a:t>1431r6</a:t>
            </a:r>
            <a:r>
              <a:rPr lang="en-GB" sz="1050" dirty="0">
                <a:solidFill>
                  <a:schemeClr val="tx1"/>
                </a:solidFill>
              </a:rPr>
              <a:t>,</a:t>
            </a:r>
            <a:r>
              <a:rPr lang="en-US" sz="1050" dirty="0">
                <a:solidFill>
                  <a:schemeClr val="tx1"/>
                </a:solidFill>
              </a:rPr>
              <a:t> </a:t>
            </a:r>
            <a:r>
              <a:rPr lang="en-US" sz="1050" dirty="0">
                <a:solidFill>
                  <a:schemeClr val="tx1"/>
                </a:solidFill>
                <a:hlinkClick r:id="rId26">
                  <a:extLst>
                    <a:ext uri="{A12FA001-AC4F-418D-AE19-62706E023703}">
                      <ahyp:hlinkClr xmlns:ahyp="http://schemas.microsoft.com/office/drawing/2018/hyperlinkcolor" val="tx"/>
                    </a:ext>
                  </a:extLst>
                </a:hlinkClick>
              </a:rPr>
              <a:t>1320r9</a:t>
            </a:r>
            <a:r>
              <a:rPr lang="en-GB" sz="1050" dirty="0">
                <a:solidFill>
                  <a:schemeClr val="tx1"/>
                </a:solidFill>
              </a:rPr>
              <a:t>,</a:t>
            </a:r>
            <a:r>
              <a:rPr lang="en-US" sz="1050" dirty="0">
                <a:solidFill>
                  <a:schemeClr val="tx1"/>
                </a:solidFill>
              </a:rPr>
              <a:t> </a:t>
            </a:r>
            <a:r>
              <a:rPr lang="en-US" sz="1050" dirty="0">
                <a:solidFill>
                  <a:schemeClr val="tx1"/>
                </a:solidFill>
                <a:hlinkClick r:id="rId27">
                  <a:extLst>
                    <a:ext uri="{A12FA001-AC4F-418D-AE19-62706E023703}">
                      <ahyp:hlinkClr xmlns:ahyp="http://schemas.microsoft.com/office/drawing/2018/hyperlinkcolor" val="tx"/>
                    </a:ext>
                  </a:extLst>
                </a:hlinkClick>
              </a:rPr>
              <a:t>1274r9</a:t>
            </a:r>
            <a:r>
              <a:rPr lang="en-GB" sz="1050" dirty="0">
                <a:solidFill>
                  <a:schemeClr val="tx1"/>
                </a:solidFill>
              </a:rPr>
              <a:t>,</a:t>
            </a:r>
            <a:r>
              <a:rPr lang="en-US" sz="1050" dirty="0">
                <a:solidFill>
                  <a:schemeClr val="tx1"/>
                </a:solidFill>
              </a:rPr>
              <a:t> </a:t>
            </a:r>
            <a:r>
              <a:rPr lang="en-US" sz="1050" dirty="0">
                <a:solidFill>
                  <a:schemeClr val="tx1"/>
                </a:solidFill>
                <a:hlinkClick r:id="rId28">
                  <a:extLst>
                    <a:ext uri="{A12FA001-AC4F-418D-AE19-62706E023703}">
                      <ahyp:hlinkClr xmlns:ahyp="http://schemas.microsoft.com/office/drawing/2018/hyperlinkcolor" val="tx"/>
                    </a:ext>
                  </a:extLst>
                </a:hlinkClick>
              </a:rPr>
              <a:t>1332r6</a:t>
            </a:r>
            <a:r>
              <a:rPr lang="en-GB" sz="1050" dirty="0">
                <a:solidFill>
                  <a:schemeClr val="tx1"/>
                </a:solidFill>
              </a:rPr>
              <a:t>,</a:t>
            </a:r>
            <a:r>
              <a:rPr lang="en-US" sz="1050" dirty="0">
                <a:solidFill>
                  <a:schemeClr val="tx1"/>
                </a:solidFill>
              </a:rPr>
              <a:t> </a:t>
            </a:r>
            <a:r>
              <a:rPr lang="en-US" sz="1050" dirty="0">
                <a:solidFill>
                  <a:schemeClr val="tx1"/>
                </a:solidFill>
                <a:hlinkClick r:id="rId29">
                  <a:extLst>
                    <a:ext uri="{A12FA001-AC4F-418D-AE19-62706E023703}">
                      <ahyp:hlinkClr xmlns:ahyp="http://schemas.microsoft.com/office/drawing/2018/hyperlinkcolor" val="tx"/>
                    </a:ext>
                  </a:extLst>
                </a:hlinkClick>
              </a:rPr>
              <a:t>1434r6</a:t>
            </a:r>
            <a:r>
              <a:rPr lang="en-GB" sz="1050" dirty="0">
                <a:solidFill>
                  <a:schemeClr val="tx1"/>
                </a:solidFill>
              </a:rPr>
              <a:t>, </a:t>
            </a:r>
            <a:r>
              <a:rPr lang="en-GB" sz="1050" u="sng" dirty="0">
                <a:solidFill>
                  <a:schemeClr val="tx1"/>
                </a:solidFill>
                <a:hlinkClick r:id="rId30">
                  <a:extLst>
                    <a:ext uri="{A12FA001-AC4F-418D-AE19-62706E023703}">
                      <ahyp:hlinkClr xmlns:ahyp="http://schemas.microsoft.com/office/drawing/2018/hyperlinkcolor" val="tx"/>
                    </a:ext>
                  </a:extLst>
                </a:hlinkClick>
              </a:rPr>
              <a:t>1293r1</a:t>
            </a:r>
            <a:r>
              <a:rPr lang="en-GB" sz="1050" dirty="0">
                <a:solidFill>
                  <a:schemeClr val="tx1"/>
                </a:solidFill>
              </a:rPr>
              <a:t>, </a:t>
            </a:r>
            <a:r>
              <a:rPr lang="en-GB" sz="1050" u="sng" dirty="0">
                <a:solidFill>
                  <a:schemeClr val="tx1"/>
                </a:solidFill>
                <a:hlinkClick r:id="rId31">
                  <a:extLst>
                    <a:ext uri="{A12FA001-AC4F-418D-AE19-62706E023703}">
                      <ahyp:hlinkClr xmlns:ahyp="http://schemas.microsoft.com/office/drawing/2018/hyperlinkcolor" val="tx"/>
                    </a:ext>
                  </a:extLst>
                </a:hlinkClick>
              </a:rPr>
              <a:t>1295r1</a:t>
            </a:r>
            <a:r>
              <a:rPr lang="en-GB" sz="1050" dirty="0">
                <a:solidFill>
                  <a:schemeClr val="tx1"/>
                </a:solidFill>
              </a:rPr>
              <a:t>, </a:t>
            </a:r>
          </a:p>
          <a:p>
            <a:pPr>
              <a:buFont typeface="Arial" panose="020B0604020202020204" pitchFamily="34" charset="0"/>
              <a:buChar char="•"/>
            </a:pPr>
            <a:r>
              <a:rPr lang="en-GB" sz="1050" u="sng" dirty="0">
                <a:solidFill>
                  <a:schemeClr val="tx1"/>
                </a:solidFill>
                <a:hlinkClick r:id="rId32">
                  <a:extLst>
                    <a:ext uri="{A12FA001-AC4F-418D-AE19-62706E023703}">
                      <ahyp:hlinkClr xmlns:ahyp="http://schemas.microsoft.com/office/drawing/2018/hyperlinkcolor" val="tx"/>
                    </a:ext>
                  </a:extLst>
                </a:hlinkClick>
              </a:rPr>
              <a:t>1160r4</a:t>
            </a:r>
            <a:r>
              <a:rPr lang="en-GB" sz="1050" dirty="0">
                <a:solidFill>
                  <a:schemeClr val="tx1"/>
                </a:solidFill>
              </a:rPr>
              <a:t>, </a:t>
            </a:r>
            <a:r>
              <a:rPr lang="en-GB" sz="1050" u="sng" dirty="0">
                <a:solidFill>
                  <a:schemeClr val="tx1"/>
                </a:solidFill>
                <a:hlinkClick r:id="rId33">
                  <a:extLst>
                    <a:ext uri="{A12FA001-AC4F-418D-AE19-62706E023703}">
                      <ahyp:hlinkClr xmlns:ahyp="http://schemas.microsoft.com/office/drawing/2018/hyperlinkcolor" val="tx"/>
                    </a:ext>
                  </a:extLst>
                </a:hlinkClick>
              </a:rPr>
              <a:t>1327r1</a:t>
            </a:r>
            <a:r>
              <a:rPr lang="en-GB" sz="1050" dirty="0">
                <a:solidFill>
                  <a:schemeClr val="tx1"/>
                </a:solidFill>
              </a:rPr>
              <a:t>, </a:t>
            </a:r>
            <a:r>
              <a:rPr lang="en-GB" sz="1050" u="sng" dirty="0">
                <a:solidFill>
                  <a:schemeClr val="tx1"/>
                </a:solidFill>
                <a:hlinkClick r:id="rId34">
                  <a:extLst>
                    <a:ext uri="{A12FA001-AC4F-418D-AE19-62706E023703}">
                      <ahyp:hlinkClr xmlns:ahyp="http://schemas.microsoft.com/office/drawing/2018/hyperlinkcolor" val="tx"/>
                    </a:ext>
                  </a:extLst>
                </a:hlinkClick>
              </a:rPr>
              <a:t>1153r3</a:t>
            </a:r>
            <a:r>
              <a:rPr lang="en-GB" sz="1050" dirty="0">
                <a:solidFill>
                  <a:schemeClr val="tx1"/>
                </a:solidFill>
              </a:rPr>
              <a:t>, </a:t>
            </a:r>
            <a:r>
              <a:rPr lang="en-GB" sz="1050" u="sng" dirty="0">
                <a:solidFill>
                  <a:schemeClr val="tx1"/>
                </a:solidFill>
                <a:hlinkClick r:id="rId35">
                  <a:extLst>
                    <a:ext uri="{A12FA001-AC4F-418D-AE19-62706E023703}">
                      <ahyp:hlinkClr xmlns:ahyp="http://schemas.microsoft.com/office/drawing/2018/hyperlinkcolor" val="tx"/>
                    </a:ext>
                  </a:extLst>
                </a:hlinkClick>
              </a:rPr>
              <a:t>1260r4</a:t>
            </a:r>
            <a:r>
              <a:rPr lang="en-GB" sz="1050" dirty="0">
                <a:solidFill>
                  <a:schemeClr val="tx1"/>
                </a:solidFill>
              </a:rPr>
              <a:t>, </a:t>
            </a:r>
            <a:r>
              <a:rPr lang="en-GB" sz="1050" u="sng" dirty="0">
                <a:solidFill>
                  <a:schemeClr val="tx1"/>
                </a:solidFill>
                <a:hlinkClick r:id="rId36">
                  <a:extLst>
                    <a:ext uri="{A12FA001-AC4F-418D-AE19-62706E023703}">
                      <ahyp:hlinkClr xmlns:ahyp="http://schemas.microsoft.com/office/drawing/2018/hyperlinkcolor" val="tx"/>
                    </a:ext>
                  </a:extLst>
                </a:hlinkClick>
              </a:rPr>
              <a:t>1349r3</a:t>
            </a:r>
            <a:r>
              <a:rPr lang="en-GB" sz="1050" dirty="0">
                <a:solidFill>
                  <a:schemeClr val="tx1"/>
                </a:solidFill>
              </a:rPr>
              <a:t>, </a:t>
            </a:r>
            <a:r>
              <a:rPr lang="en-GB" sz="1050" u="sng" dirty="0">
                <a:solidFill>
                  <a:schemeClr val="tx1"/>
                </a:solidFill>
                <a:hlinkClick r:id="rId37">
                  <a:extLst>
                    <a:ext uri="{A12FA001-AC4F-418D-AE19-62706E023703}">
                      <ahyp:hlinkClr xmlns:ahyp="http://schemas.microsoft.com/office/drawing/2018/hyperlinkcolor" val="tx"/>
                    </a:ext>
                  </a:extLst>
                </a:hlinkClick>
              </a:rPr>
              <a:t>1231r3</a:t>
            </a:r>
            <a:r>
              <a:rPr lang="en-GB" sz="1050" dirty="0">
                <a:solidFill>
                  <a:schemeClr val="tx1"/>
                </a:solidFill>
              </a:rPr>
              <a:t>, </a:t>
            </a:r>
            <a:r>
              <a:rPr lang="en-GB" sz="1050" u="sng" dirty="0">
                <a:solidFill>
                  <a:schemeClr val="tx1"/>
                </a:solidFill>
                <a:hlinkClick r:id="rId38">
                  <a:extLst>
                    <a:ext uri="{A12FA001-AC4F-418D-AE19-62706E023703}">
                      <ahyp:hlinkClr xmlns:ahyp="http://schemas.microsoft.com/office/drawing/2018/hyperlinkcolor" val="tx"/>
                    </a:ext>
                  </a:extLst>
                </a:hlinkClick>
              </a:rPr>
              <a:t>1252r2</a:t>
            </a:r>
            <a:r>
              <a:rPr lang="en-GB" sz="1050" dirty="0">
                <a:solidFill>
                  <a:schemeClr val="tx1"/>
                </a:solidFill>
              </a:rPr>
              <a:t>, </a:t>
            </a:r>
            <a:r>
              <a:rPr lang="en-GB" sz="1050" u="sng" dirty="0">
                <a:solidFill>
                  <a:schemeClr val="tx1"/>
                </a:solidFill>
                <a:hlinkClick r:id="rId39">
                  <a:extLst>
                    <a:ext uri="{A12FA001-AC4F-418D-AE19-62706E023703}">
                      <ahyp:hlinkClr xmlns:ahyp="http://schemas.microsoft.com/office/drawing/2018/hyperlinkcolor" val="tx"/>
                    </a:ext>
                  </a:extLst>
                </a:hlinkClick>
              </a:rPr>
              <a:t>1253r6</a:t>
            </a:r>
            <a:r>
              <a:rPr lang="en-GB" sz="1050" dirty="0">
                <a:solidFill>
                  <a:schemeClr val="tx1"/>
                </a:solidFill>
              </a:rPr>
              <a:t>, </a:t>
            </a:r>
            <a:r>
              <a:rPr lang="en-GB" sz="1050" u="sng" dirty="0">
                <a:solidFill>
                  <a:schemeClr val="tx1"/>
                </a:solidFill>
                <a:hlinkClick r:id="rId40">
                  <a:extLst>
                    <a:ext uri="{A12FA001-AC4F-418D-AE19-62706E023703}">
                      <ahyp:hlinkClr xmlns:ahyp="http://schemas.microsoft.com/office/drawing/2018/hyperlinkcolor" val="tx"/>
                    </a:ext>
                  </a:extLst>
                </a:hlinkClick>
              </a:rPr>
              <a:t>1254r6</a:t>
            </a:r>
            <a:r>
              <a:rPr lang="en-GB" sz="1050" dirty="0">
                <a:solidFill>
                  <a:schemeClr val="tx1"/>
                </a:solidFill>
              </a:rPr>
              <a:t>, </a:t>
            </a:r>
            <a:r>
              <a:rPr lang="en-GB" sz="1050" u="sng" dirty="0">
                <a:solidFill>
                  <a:schemeClr val="tx1"/>
                </a:solidFill>
                <a:hlinkClick r:id="rId41">
                  <a:extLst>
                    <a:ext uri="{A12FA001-AC4F-418D-AE19-62706E023703}">
                      <ahyp:hlinkClr xmlns:ahyp="http://schemas.microsoft.com/office/drawing/2018/hyperlinkcolor" val="tx"/>
                    </a:ext>
                  </a:extLst>
                </a:hlinkClick>
              </a:rPr>
              <a:t>1229r3</a:t>
            </a:r>
            <a:r>
              <a:rPr lang="en-GB" sz="1050" dirty="0">
                <a:solidFill>
                  <a:schemeClr val="tx1"/>
                </a:solidFill>
              </a:rPr>
              <a:t>, </a:t>
            </a:r>
            <a:r>
              <a:rPr lang="en-GB" sz="1050" u="sng" dirty="0">
                <a:solidFill>
                  <a:schemeClr val="tx1"/>
                </a:solidFill>
                <a:hlinkClick r:id="rId42">
                  <a:extLst>
                    <a:ext uri="{A12FA001-AC4F-418D-AE19-62706E023703}">
                      <ahyp:hlinkClr xmlns:ahyp="http://schemas.microsoft.com/office/drawing/2018/hyperlinkcolor" val="tx"/>
                    </a:ext>
                  </a:extLst>
                </a:hlinkClick>
              </a:rPr>
              <a:t>1294r4</a:t>
            </a:r>
            <a:r>
              <a:rPr lang="en-GB" sz="1050" dirty="0">
                <a:solidFill>
                  <a:schemeClr val="tx1"/>
                </a:solidFill>
              </a:rPr>
              <a:t>, </a:t>
            </a:r>
            <a:r>
              <a:rPr lang="en-GB" sz="1050" u="sng" dirty="0">
                <a:solidFill>
                  <a:schemeClr val="tx1"/>
                </a:solidFill>
                <a:hlinkClick r:id="rId43">
                  <a:extLst>
                    <a:ext uri="{A12FA001-AC4F-418D-AE19-62706E023703}">
                      <ahyp:hlinkClr xmlns:ahyp="http://schemas.microsoft.com/office/drawing/2018/hyperlinkcolor" val="tx"/>
                    </a:ext>
                  </a:extLst>
                </a:hlinkClick>
              </a:rPr>
              <a:t>1329r2</a:t>
            </a:r>
            <a:r>
              <a:rPr lang="en-GB" sz="1050" dirty="0">
                <a:solidFill>
                  <a:schemeClr val="tx1"/>
                </a:solidFill>
              </a:rPr>
              <a:t>, </a:t>
            </a:r>
            <a:r>
              <a:rPr lang="en-GB" sz="1050" u="sng" dirty="0">
                <a:solidFill>
                  <a:schemeClr val="tx1"/>
                </a:solidFill>
                <a:hlinkClick r:id="rId44">
                  <a:extLst>
                    <a:ext uri="{A12FA001-AC4F-418D-AE19-62706E023703}">
                      <ahyp:hlinkClr xmlns:ahyp="http://schemas.microsoft.com/office/drawing/2018/hyperlinkcolor" val="tx"/>
                    </a:ext>
                  </a:extLst>
                </a:hlinkClick>
              </a:rPr>
              <a:t>1290r3</a:t>
            </a:r>
            <a:r>
              <a:rPr lang="en-GB" sz="1050" dirty="0">
                <a:solidFill>
                  <a:schemeClr val="tx1"/>
                </a:solidFill>
              </a:rPr>
              <a:t>, </a:t>
            </a:r>
            <a:r>
              <a:rPr lang="en-GB" sz="1050" u="sng" dirty="0">
                <a:solidFill>
                  <a:schemeClr val="tx1"/>
                </a:solidFill>
                <a:hlinkClick r:id="rId45">
                  <a:extLst>
                    <a:ext uri="{A12FA001-AC4F-418D-AE19-62706E023703}">
                      <ahyp:hlinkClr xmlns:ahyp="http://schemas.microsoft.com/office/drawing/2018/hyperlinkcolor" val="tx"/>
                    </a:ext>
                  </a:extLst>
                </a:hlinkClick>
              </a:rPr>
              <a:t>1276r7</a:t>
            </a:r>
            <a:r>
              <a:rPr lang="en-GB" sz="1050" dirty="0">
                <a:solidFill>
                  <a:schemeClr val="tx1"/>
                </a:solidFill>
              </a:rPr>
              <a:t>, </a:t>
            </a:r>
            <a:r>
              <a:rPr lang="en-GB" sz="1050" u="sng" dirty="0">
                <a:solidFill>
                  <a:schemeClr val="tx1"/>
                </a:solidFill>
                <a:hlinkClick r:id="rId46">
                  <a:extLst>
                    <a:ext uri="{A12FA001-AC4F-418D-AE19-62706E023703}">
                      <ahyp:hlinkClr xmlns:ahyp="http://schemas.microsoft.com/office/drawing/2018/hyperlinkcolor" val="tx"/>
                    </a:ext>
                  </a:extLst>
                </a:hlinkClick>
              </a:rPr>
              <a:t>1371r4</a:t>
            </a:r>
            <a:r>
              <a:rPr lang="en-GB" sz="1050" dirty="0">
                <a:solidFill>
                  <a:schemeClr val="tx1"/>
                </a:solidFill>
              </a:rPr>
              <a:t>,</a:t>
            </a:r>
          </a:p>
          <a:p>
            <a:pPr>
              <a:buFont typeface="Arial" panose="020B0604020202020204" pitchFamily="34" charset="0"/>
              <a:buChar char="•"/>
            </a:pPr>
            <a:r>
              <a:rPr lang="en-GB" sz="1050" u="sng" dirty="0">
                <a:solidFill>
                  <a:schemeClr val="tx1"/>
                </a:solidFill>
                <a:hlinkClick r:id="rId47">
                  <a:extLst>
                    <a:ext uri="{A12FA001-AC4F-418D-AE19-62706E023703}">
                      <ahyp:hlinkClr xmlns:ahyp="http://schemas.microsoft.com/office/drawing/2018/hyperlinkcolor" val="tx"/>
                    </a:ext>
                  </a:extLst>
                </a:hlinkClick>
              </a:rPr>
              <a:t>1338r6</a:t>
            </a:r>
            <a:r>
              <a:rPr lang="en-GB" sz="1050" dirty="0">
                <a:solidFill>
                  <a:schemeClr val="tx1"/>
                </a:solidFill>
              </a:rPr>
              <a:t>, </a:t>
            </a:r>
            <a:r>
              <a:rPr lang="en-GB" sz="1050" u="sng" dirty="0">
                <a:solidFill>
                  <a:schemeClr val="tx1"/>
                </a:solidFill>
                <a:hlinkClick r:id="rId48">
                  <a:extLst>
                    <a:ext uri="{A12FA001-AC4F-418D-AE19-62706E023703}">
                      <ahyp:hlinkClr xmlns:ahyp="http://schemas.microsoft.com/office/drawing/2018/hyperlinkcolor" val="tx"/>
                    </a:ext>
                  </a:extLst>
                </a:hlinkClick>
              </a:rPr>
              <a:t>1339r5</a:t>
            </a:r>
            <a:r>
              <a:rPr lang="en-GB" sz="1050" dirty="0">
                <a:solidFill>
                  <a:schemeClr val="tx1"/>
                </a:solidFill>
              </a:rPr>
              <a:t>, </a:t>
            </a:r>
            <a:r>
              <a:rPr lang="en-GB" sz="1050" u="sng" dirty="0">
                <a:solidFill>
                  <a:schemeClr val="tx1"/>
                </a:solidFill>
                <a:hlinkClick r:id="rId49">
                  <a:extLst>
                    <a:ext uri="{A12FA001-AC4F-418D-AE19-62706E023703}">
                      <ahyp:hlinkClr xmlns:ahyp="http://schemas.microsoft.com/office/drawing/2018/hyperlinkcolor" val="tx"/>
                    </a:ext>
                  </a:extLst>
                </a:hlinkClick>
              </a:rPr>
              <a:t>1337r3</a:t>
            </a:r>
            <a:r>
              <a:rPr lang="en-GB" sz="1050" dirty="0">
                <a:solidFill>
                  <a:schemeClr val="tx1"/>
                </a:solidFill>
              </a:rPr>
              <a:t>, </a:t>
            </a:r>
            <a:r>
              <a:rPr lang="en-GB" sz="1050" u="sng" dirty="0">
                <a:solidFill>
                  <a:schemeClr val="tx1"/>
                </a:solidFill>
                <a:hlinkClick r:id="rId50">
                  <a:extLst>
                    <a:ext uri="{A12FA001-AC4F-418D-AE19-62706E023703}">
                      <ahyp:hlinkClr xmlns:ahyp="http://schemas.microsoft.com/office/drawing/2018/hyperlinkcolor" val="tx"/>
                    </a:ext>
                  </a:extLst>
                </a:hlinkClick>
              </a:rPr>
              <a:t>1340r2</a:t>
            </a:r>
            <a:r>
              <a:rPr lang="en-GB" sz="1050" dirty="0">
                <a:solidFill>
                  <a:schemeClr val="tx1"/>
                </a:solidFill>
              </a:rPr>
              <a:t>, </a:t>
            </a:r>
            <a:r>
              <a:rPr lang="en-GB" sz="1050" u="sng" dirty="0">
                <a:solidFill>
                  <a:schemeClr val="tx1"/>
                </a:solidFill>
                <a:hlinkClick r:id="rId51">
                  <a:extLst>
                    <a:ext uri="{A12FA001-AC4F-418D-AE19-62706E023703}">
                      <ahyp:hlinkClr xmlns:ahyp="http://schemas.microsoft.com/office/drawing/2018/hyperlinkcolor" val="tx"/>
                    </a:ext>
                  </a:extLst>
                </a:hlinkClick>
              </a:rPr>
              <a:t>1315r6</a:t>
            </a:r>
            <a:r>
              <a:rPr lang="en-GB" sz="1050" dirty="0">
                <a:solidFill>
                  <a:schemeClr val="tx1"/>
                </a:solidFill>
              </a:rPr>
              <a:t>, </a:t>
            </a:r>
            <a:r>
              <a:rPr lang="en-GB" sz="1050" u="sng" dirty="0">
                <a:solidFill>
                  <a:schemeClr val="tx1"/>
                </a:solidFill>
                <a:hlinkClick r:id="rId52">
                  <a:extLst>
                    <a:ext uri="{A12FA001-AC4F-418D-AE19-62706E023703}">
                      <ahyp:hlinkClr xmlns:ahyp="http://schemas.microsoft.com/office/drawing/2018/hyperlinkcolor" val="tx"/>
                    </a:ext>
                  </a:extLst>
                </a:hlinkClick>
              </a:rPr>
              <a:t>1351r5</a:t>
            </a:r>
            <a:r>
              <a:rPr lang="en-GB" sz="1050" dirty="0">
                <a:solidFill>
                  <a:schemeClr val="tx1"/>
                </a:solidFill>
              </a:rPr>
              <a:t>, </a:t>
            </a:r>
            <a:r>
              <a:rPr lang="en-GB" sz="1050" u="sng" dirty="0">
                <a:solidFill>
                  <a:schemeClr val="tx1"/>
                </a:solidFill>
                <a:hlinkClick r:id="rId53">
                  <a:extLst>
                    <a:ext uri="{A12FA001-AC4F-418D-AE19-62706E023703}">
                      <ahyp:hlinkClr xmlns:ahyp="http://schemas.microsoft.com/office/drawing/2018/hyperlinkcolor" val="tx"/>
                    </a:ext>
                  </a:extLst>
                </a:hlinkClick>
              </a:rPr>
              <a:t>1319r3</a:t>
            </a:r>
            <a:r>
              <a:rPr lang="en-GB" sz="1050" dirty="0">
                <a:solidFill>
                  <a:schemeClr val="tx1"/>
                </a:solidFill>
              </a:rPr>
              <a:t>, </a:t>
            </a:r>
            <a:r>
              <a:rPr lang="en-GB" sz="1050" u="sng" dirty="0">
                <a:solidFill>
                  <a:schemeClr val="tx1"/>
                </a:solidFill>
                <a:hlinkClick r:id="rId54">
                  <a:extLst>
                    <a:ext uri="{A12FA001-AC4F-418D-AE19-62706E023703}">
                      <ahyp:hlinkClr xmlns:ahyp="http://schemas.microsoft.com/office/drawing/2018/hyperlinkcolor" val="tx"/>
                    </a:ext>
                  </a:extLst>
                </a:hlinkClick>
              </a:rPr>
              <a:t>1403r4</a:t>
            </a:r>
            <a:r>
              <a:rPr lang="en-GB" sz="1050" dirty="0">
                <a:solidFill>
                  <a:schemeClr val="tx1"/>
                </a:solidFill>
              </a:rPr>
              <a:t>, </a:t>
            </a:r>
            <a:r>
              <a:rPr lang="en-GB" sz="1050" u="sng" dirty="0">
                <a:solidFill>
                  <a:schemeClr val="tx1"/>
                </a:solidFill>
                <a:hlinkClick r:id="rId55">
                  <a:extLst>
                    <a:ext uri="{A12FA001-AC4F-418D-AE19-62706E023703}">
                      <ahyp:hlinkClr xmlns:ahyp="http://schemas.microsoft.com/office/drawing/2018/hyperlinkcolor" val="tx"/>
                    </a:ext>
                  </a:extLst>
                </a:hlinkClick>
              </a:rPr>
              <a:t>1404r2</a:t>
            </a:r>
            <a:r>
              <a:rPr lang="en-GB" sz="1050" dirty="0">
                <a:solidFill>
                  <a:schemeClr val="tx1"/>
                </a:solidFill>
              </a:rPr>
              <a:t>, </a:t>
            </a:r>
            <a:r>
              <a:rPr lang="en-GB" sz="1050" u="sng" dirty="0">
                <a:solidFill>
                  <a:schemeClr val="tx1"/>
                </a:solidFill>
                <a:hlinkClick r:id="rId56">
                  <a:extLst>
                    <a:ext uri="{A12FA001-AC4F-418D-AE19-62706E023703}">
                      <ahyp:hlinkClr xmlns:ahyp="http://schemas.microsoft.com/office/drawing/2018/hyperlinkcolor" val="tx"/>
                    </a:ext>
                  </a:extLst>
                </a:hlinkClick>
              </a:rPr>
              <a:t>1447r6</a:t>
            </a:r>
            <a:r>
              <a:rPr lang="en-GB" sz="1050" u="sng" dirty="0">
                <a:solidFill>
                  <a:schemeClr val="tx1"/>
                </a:solidFill>
              </a:rPr>
              <a:t>, </a:t>
            </a:r>
            <a:r>
              <a:rPr lang="en-US" sz="1050" dirty="0">
                <a:solidFill>
                  <a:schemeClr val="tx1"/>
                </a:solidFill>
                <a:hlinkClick r:id="rId57">
                  <a:extLst>
                    <a:ext uri="{A12FA001-AC4F-418D-AE19-62706E023703}">
                      <ahyp:hlinkClr xmlns:ahyp="http://schemas.microsoft.com/office/drawing/2018/hyperlinkcolor" val="tx"/>
                    </a:ext>
                  </a:extLst>
                </a:hlinkClick>
              </a:rPr>
              <a:t>1448r7</a:t>
            </a:r>
            <a:r>
              <a:rPr lang="en-US" sz="1050" dirty="0">
                <a:solidFill>
                  <a:schemeClr val="tx1"/>
                </a:solidFill>
              </a:rPr>
              <a:t>, </a:t>
            </a:r>
            <a:r>
              <a:rPr lang="en-US" sz="1050" dirty="0">
                <a:solidFill>
                  <a:schemeClr val="tx1"/>
                </a:solidFill>
                <a:hlinkClick r:id="rId58">
                  <a:extLst>
                    <a:ext uri="{A12FA001-AC4F-418D-AE19-62706E023703}">
                      <ahyp:hlinkClr xmlns:ahyp="http://schemas.microsoft.com/office/drawing/2018/hyperlinkcolor" val="tx"/>
                    </a:ext>
                  </a:extLst>
                </a:hlinkClick>
              </a:rPr>
              <a:t>1452r3</a:t>
            </a:r>
            <a:r>
              <a:rPr lang="en-US" sz="1050" dirty="0">
                <a:solidFill>
                  <a:schemeClr val="tx1"/>
                </a:solidFill>
              </a:rPr>
              <a:t>, </a:t>
            </a:r>
            <a:r>
              <a:rPr lang="en-US" sz="1050" dirty="0">
                <a:solidFill>
                  <a:schemeClr val="tx1"/>
                </a:solidFill>
                <a:hlinkClick r:id="rId59">
                  <a:extLst>
                    <a:ext uri="{A12FA001-AC4F-418D-AE19-62706E023703}">
                      <ahyp:hlinkClr xmlns:ahyp="http://schemas.microsoft.com/office/drawing/2018/hyperlinkcolor" val="tx"/>
                    </a:ext>
                  </a:extLst>
                </a:hlinkClick>
              </a:rPr>
              <a:t>1307r4</a:t>
            </a:r>
            <a:r>
              <a:rPr lang="en-US" sz="1050" dirty="0">
                <a:solidFill>
                  <a:schemeClr val="tx1"/>
                </a:solidFill>
              </a:rPr>
              <a:t>, </a:t>
            </a:r>
            <a:r>
              <a:rPr lang="en-US" sz="1050" dirty="0">
                <a:solidFill>
                  <a:schemeClr val="tx1"/>
                </a:solidFill>
                <a:hlinkClick r:id="rId60">
                  <a:extLst>
                    <a:ext uri="{A12FA001-AC4F-418D-AE19-62706E023703}">
                      <ahyp:hlinkClr xmlns:ahyp="http://schemas.microsoft.com/office/drawing/2018/hyperlinkcolor" val="tx"/>
                    </a:ext>
                  </a:extLst>
                </a:hlinkClick>
              </a:rPr>
              <a:t>1462r2</a:t>
            </a:r>
            <a:r>
              <a:rPr lang="en-US" sz="1050" dirty="0">
                <a:solidFill>
                  <a:schemeClr val="tx1"/>
                </a:solidFill>
              </a:rPr>
              <a:t>, </a:t>
            </a:r>
            <a:r>
              <a:rPr lang="en-US" sz="1050" dirty="0">
                <a:solidFill>
                  <a:schemeClr val="tx1"/>
                </a:solidFill>
                <a:hlinkClick r:id="rId61">
                  <a:extLst>
                    <a:ext uri="{A12FA001-AC4F-418D-AE19-62706E023703}">
                      <ahyp:hlinkClr xmlns:ahyp="http://schemas.microsoft.com/office/drawing/2018/hyperlinkcolor" val="tx"/>
                    </a:ext>
                  </a:extLst>
                </a:hlinkClick>
              </a:rPr>
              <a:t>1464r2</a:t>
            </a:r>
            <a:r>
              <a:rPr lang="en-US" sz="1050" dirty="0">
                <a:solidFill>
                  <a:schemeClr val="tx1"/>
                </a:solidFill>
              </a:rPr>
              <a:t>, </a:t>
            </a:r>
          </a:p>
          <a:p>
            <a:pPr>
              <a:buFont typeface="Arial" panose="020B0604020202020204" pitchFamily="34" charset="0"/>
              <a:buChar char="•"/>
            </a:pPr>
            <a:r>
              <a:rPr lang="en-US" sz="1050" dirty="0">
                <a:solidFill>
                  <a:schemeClr val="tx1"/>
                </a:solidFill>
                <a:hlinkClick r:id="rId62">
                  <a:extLst>
                    <a:ext uri="{A12FA001-AC4F-418D-AE19-62706E023703}">
                      <ahyp:hlinkClr xmlns:ahyp="http://schemas.microsoft.com/office/drawing/2018/hyperlinkcolor" val="tx"/>
                    </a:ext>
                  </a:extLst>
                </a:hlinkClick>
              </a:rPr>
              <a:t>1466r0</a:t>
            </a:r>
            <a:r>
              <a:rPr lang="en-US" sz="1050" dirty="0">
                <a:solidFill>
                  <a:schemeClr val="tx1"/>
                </a:solidFill>
              </a:rPr>
              <a:t>, </a:t>
            </a:r>
            <a:r>
              <a:rPr lang="en-US" sz="1050" dirty="0">
                <a:solidFill>
                  <a:schemeClr val="tx1"/>
                </a:solidFill>
                <a:hlinkClick r:id="rId63">
                  <a:extLst>
                    <a:ext uri="{A12FA001-AC4F-418D-AE19-62706E023703}">
                      <ahyp:hlinkClr xmlns:ahyp="http://schemas.microsoft.com/office/drawing/2018/hyperlinkcolor" val="tx"/>
                    </a:ext>
                  </a:extLst>
                </a:hlinkClick>
              </a:rPr>
              <a:t>1480r1</a:t>
            </a:r>
            <a:r>
              <a:rPr lang="en-US" sz="1050" dirty="0">
                <a:solidFill>
                  <a:schemeClr val="tx1"/>
                </a:solidFill>
              </a:rPr>
              <a:t>, </a:t>
            </a:r>
            <a:r>
              <a:rPr lang="en-US" sz="1050" dirty="0">
                <a:solidFill>
                  <a:schemeClr val="tx1"/>
                </a:solidFill>
                <a:hlinkClick r:id="rId64">
                  <a:extLst>
                    <a:ext uri="{A12FA001-AC4F-418D-AE19-62706E023703}">
                      <ahyp:hlinkClr xmlns:ahyp="http://schemas.microsoft.com/office/drawing/2018/hyperlinkcolor" val="tx"/>
                    </a:ext>
                  </a:extLst>
                </a:hlinkClick>
              </a:rPr>
              <a:t>1479r2</a:t>
            </a:r>
            <a:r>
              <a:rPr lang="en-US" sz="1050" dirty="0">
                <a:solidFill>
                  <a:schemeClr val="tx1"/>
                </a:solidFill>
              </a:rPr>
              <a:t>, </a:t>
            </a:r>
            <a:r>
              <a:rPr lang="en-US" sz="1050" dirty="0">
                <a:solidFill>
                  <a:schemeClr val="tx1"/>
                </a:solidFill>
                <a:hlinkClick r:id="rId65">
                  <a:extLst>
                    <a:ext uri="{A12FA001-AC4F-418D-AE19-62706E023703}">
                      <ahyp:hlinkClr xmlns:ahyp="http://schemas.microsoft.com/office/drawing/2018/hyperlinkcolor" val="tx"/>
                    </a:ext>
                  </a:extLst>
                </a:hlinkClick>
              </a:rPr>
              <a:t>1494r4</a:t>
            </a:r>
            <a:r>
              <a:rPr lang="en-US" sz="1050" dirty="0">
                <a:solidFill>
                  <a:schemeClr val="tx1"/>
                </a:solidFill>
              </a:rPr>
              <a:t>, </a:t>
            </a:r>
            <a:r>
              <a:rPr lang="en-US" sz="1050" dirty="0">
                <a:solidFill>
                  <a:schemeClr val="tx1"/>
                </a:solidFill>
                <a:hlinkClick r:id="rId66">
                  <a:extLst>
                    <a:ext uri="{A12FA001-AC4F-418D-AE19-62706E023703}">
                      <ahyp:hlinkClr xmlns:ahyp="http://schemas.microsoft.com/office/drawing/2018/hyperlinkcolor" val="tx"/>
                    </a:ext>
                  </a:extLst>
                </a:hlinkClick>
              </a:rPr>
              <a:t>1495r3</a:t>
            </a:r>
            <a:r>
              <a:rPr lang="en-US" sz="1050" dirty="0">
                <a:solidFill>
                  <a:schemeClr val="tx1"/>
                </a:solidFill>
              </a:rPr>
              <a:t>.</a:t>
            </a:r>
          </a:p>
          <a:p>
            <a:pPr marL="0" indent="0"/>
            <a:endParaRPr lang="en-US" sz="700" dirty="0">
              <a:solidFill>
                <a:srgbClr val="FFC000"/>
              </a:solidFill>
            </a:endParaRPr>
          </a:p>
          <a:p>
            <a:pPr marL="0" indent="0"/>
            <a:r>
              <a:rPr lang="en-US" sz="1200" dirty="0"/>
              <a:t>Move:	Laurent Cariou				Second: Bin Tian</a:t>
            </a:r>
          </a:p>
          <a:p>
            <a:r>
              <a:rPr lang="en-US" sz="1200" dirty="0"/>
              <a:t>Discussion: Some questions on whether it approves the draft as well. Answer: it approves the documents and authorizes the creation of the draft based on them.</a:t>
            </a:r>
          </a:p>
          <a:p>
            <a:endParaRPr lang="en-US" sz="1200" dirty="0">
              <a:highlight>
                <a:srgbClr val="00FF00"/>
              </a:highlight>
            </a:endParaRPr>
          </a:p>
          <a:p>
            <a:pPr marL="0" indent="0"/>
            <a:r>
              <a:rPr lang="en-US" sz="1200" dirty="0"/>
              <a:t>Result: </a:t>
            </a:r>
            <a:r>
              <a:rPr lang="en-US" sz="1200" dirty="0">
                <a:highlight>
                  <a:srgbClr val="00FF00"/>
                </a:highlight>
              </a:rPr>
              <a:t>Motion passes with unanimous consent.</a:t>
            </a:r>
          </a:p>
        </p:txBody>
      </p:sp>
      <p:sp>
        <p:nvSpPr>
          <p:cNvPr id="6" name="Slide Number Placeholder 5">
            <a:extLst>
              <a:ext uri="{FF2B5EF4-FFF2-40B4-BE49-F238E27FC236}">
                <a16:creationId xmlns:a16="http://schemas.microsoft.com/office/drawing/2014/main" id="{52D5DAA7-FDF7-4F59-A450-6F8B746AD3D7}"/>
              </a:ext>
            </a:extLst>
          </p:cNvPr>
          <p:cNvSpPr>
            <a:spLocks noGrp="1"/>
          </p:cNvSpPr>
          <p:nvPr>
            <p:ph type="sldNum" idx="12"/>
          </p:nvPr>
        </p:nvSpPr>
        <p:spPr/>
        <p:txBody>
          <a:bodyPr/>
          <a:lstStyle/>
          <a:p>
            <a:r>
              <a:rPr lang="en-GB"/>
              <a:t>Slide </a:t>
            </a:r>
            <a:fld id="{3ABCC52B-A3F7-440B-BBF2-55191E6E7773}" type="slidenum">
              <a:rPr lang="en-GB" smtClean="0"/>
              <a:pPr/>
              <a:t>38</a:t>
            </a:fld>
            <a:endParaRPr lang="en-GB"/>
          </a:p>
        </p:txBody>
      </p:sp>
      <p:sp>
        <p:nvSpPr>
          <p:cNvPr id="5" name="Footer Placeholder 4">
            <a:extLst>
              <a:ext uri="{FF2B5EF4-FFF2-40B4-BE49-F238E27FC236}">
                <a16:creationId xmlns:a16="http://schemas.microsoft.com/office/drawing/2014/main" id="{72198FB0-B551-4C50-B852-BAA53BA9D923}"/>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32795D-107E-4D60-92C9-D50FD78AC569}"/>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0334160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450BD-B6E2-46A7-9AC1-6BAD6411F0FE}"/>
              </a:ext>
            </a:extLst>
          </p:cNvPr>
          <p:cNvSpPr>
            <a:spLocks noGrp="1"/>
          </p:cNvSpPr>
          <p:nvPr>
            <p:ph type="title"/>
          </p:nvPr>
        </p:nvSpPr>
        <p:spPr/>
        <p:txBody>
          <a:bodyPr/>
          <a:lstStyle/>
          <a:p>
            <a:r>
              <a:rPr lang="en-US" sz="3600" dirty="0"/>
              <a:t>Motions on October 29</a:t>
            </a:r>
            <a:r>
              <a:rPr lang="en-US" sz="3600" baseline="30000" dirty="0"/>
              <a:t>th</a:t>
            </a:r>
            <a:endParaRPr lang="en-US" sz="3600" dirty="0"/>
          </a:p>
        </p:txBody>
      </p:sp>
      <p:sp>
        <p:nvSpPr>
          <p:cNvPr id="3" name="Text Placeholder 2">
            <a:extLst>
              <a:ext uri="{FF2B5EF4-FFF2-40B4-BE49-F238E27FC236}">
                <a16:creationId xmlns:a16="http://schemas.microsoft.com/office/drawing/2014/main" id="{0E2CEEC3-C77B-4B31-90DE-B44FA3610567}"/>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904E0CB0-9F99-4502-9791-7FBE71560979}"/>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EF958E5C-2544-40BD-B30F-252EE727456F}"/>
              </a:ext>
            </a:extLst>
          </p:cNvPr>
          <p:cNvSpPr>
            <a:spLocks noGrp="1"/>
          </p:cNvSpPr>
          <p:nvPr>
            <p:ph type="ftr" idx="11"/>
          </p:nvPr>
        </p:nvSpPr>
        <p:spPr/>
        <p:txBody>
          <a:bodyPr/>
          <a:lstStyle/>
          <a:p>
            <a:r>
              <a:rPr lang="en-GB"/>
              <a:t>Alfred Asterjadhi, Qualcomm Inc.</a:t>
            </a:r>
            <a:endParaRPr lang="en-GB" dirty="0"/>
          </a:p>
        </p:txBody>
      </p:sp>
      <p:sp>
        <p:nvSpPr>
          <p:cNvPr id="6" name="Slide Number Placeholder 5">
            <a:extLst>
              <a:ext uri="{FF2B5EF4-FFF2-40B4-BE49-F238E27FC236}">
                <a16:creationId xmlns:a16="http://schemas.microsoft.com/office/drawing/2014/main" id="{C5A2E6C8-D29C-472B-84D8-0D484803DF64}"/>
              </a:ext>
            </a:extLst>
          </p:cNvPr>
          <p:cNvSpPr>
            <a:spLocks noGrp="1"/>
          </p:cNvSpPr>
          <p:nvPr>
            <p:ph type="sldNum" idx="12"/>
          </p:nvPr>
        </p:nvSpPr>
        <p:spPr/>
        <p:txBody>
          <a:bodyPr/>
          <a:lstStyle/>
          <a:p>
            <a:r>
              <a:rPr lang="en-GB"/>
              <a:t>Slide </a:t>
            </a:r>
            <a:fld id="{3ABCC52B-A3F7-440B-BBF2-55191E6E7773}" type="slidenum">
              <a:rPr lang="en-GB" smtClean="0"/>
              <a:pPr/>
              <a:t>39</a:t>
            </a:fld>
            <a:endParaRPr lang="en-GB"/>
          </a:p>
        </p:txBody>
      </p:sp>
    </p:spTree>
    <p:extLst>
      <p:ext uri="{BB962C8B-B14F-4D97-AF65-F5344CB8AC3E}">
        <p14:creationId xmlns:p14="http://schemas.microsoft.com/office/powerpoint/2010/main" val="1972735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November 2019 meeting to today:</a:t>
            </a:r>
          </a:p>
          <a:p>
            <a:pPr lvl="1">
              <a:buFont typeface="Arial" panose="020B0604020202020204" pitchFamily="34" charset="0"/>
              <a:buChar char="•"/>
            </a:pPr>
            <a:r>
              <a:rPr lang="en-US" sz="1600" dirty="0"/>
              <a:t>January F2F meeting: </a:t>
            </a:r>
            <a:r>
              <a:rPr lang="en-US" sz="1600" dirty="0">
                <a:hlinkClick r:id="rId2"/>
              </a:rPr>
              <a:t>https://mentor.ieee.org/802.11/dcn/20/11-20-0228-01-00be-meeting-minutes-january-2020.docx</a:t>
            </a:r>
            <a:endParaRPr lang="en-US" sz="1600" dirty="0"/>
          </a:p>
          <a:p>
            <a:pPr lvl="1">
              <a:buFont typeface="Arial" panose="020B0604020202020204" pitchFamily="34" charset="0"/>
              <a:buChar char="•"/>
            </a:pPr>
            <a:r>
              <a:rPr lang="en-US" sz="1600" dirty="0"/>
              <a:t>Teleconferences Feb-March: </a:t>
            </a:r>
            <a:r>
              <a:rPr lang="en-US" sz="1600" dirty="0">
                <a:hlinkClick r:id="rId3"/>
              </a:rPr>
              <a:t>https://mentor.ieee.org/802.11/dcn/20/11-20-0287-06-00be-telephone-conference-meeting-minutes-february-and-march-2020.docx</a:t>
            </a:r>
            <a:endParaRPr lang="en-US" sz="1600" dirty="0"/>
          </a:p>
          <a:p>
            <a:pPr lvl="1">
              <a:buFont typeface="Arial" panose="020B0604020202020204" pitchFamily="34" charset="0"/>
              <a:buChar char="•"/>
            </a:pPr>
            <a:r>
              <a:rPr lang="en-US" sz="1600" dirty="0"/>
              <a:t>Teleconferences April: </a:t>
            </a:r>
            <a:r>
              <a:rPr lang="en-US" sz="1600" dirty="0">
                <a:hlinkClick r:id="rId4"/>
              </a:rPr>
              <a:t>https://mentor.ieee.org/802.11/dcn/20/11-20-0570-04-00be-telephone-conference-meeting-minutes-april-2020.docx</a:t>
            </a:r>
            <a:endParaRPr lang="en-US" sz="1600" dirty="0"/>
          </a:p>
          <a:p>
            <a:endParaRPr lang="en-US" sz="1600" dirty="0"/>
          </a:p>
          <a:p>
            <a:r>
              <a:rPr lang="en-US" sz="2000" dirty="0"/>
              <a:t>Move: Edward Au					Second: Subir Das</a:t>
            </a:r>
          </a:p>
          <a:p>
            <a:r>
              <a:rPr lang="en-US" sz="2000" dirty="0"/>
              <a:t>Discussion: None.</a:t>
            </a:r>
          </a:p>
          <a:p>
            <a:r>
              <a:rPr lang="en-US" sz="2000" dirty="0"/>
              <a:t>Result: </a:t>
            </a:r>
            <a:r>
              <a:rPr lang="en-US" sz="2000" dirty="0">
                <a:highlight>
                  <a:srgbClr val="00FF00"/>
                </a:highlight>
              </a:rPr>
              <a:t>Approved by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October 2020</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135</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a:t>
            </a:r>
            <a:r>
              <a:rPr lang="en-US" sz="1800" dirty="0">
                <a:hlinkClick r:id="rId2"/>
              </a:rPr>
              <a:t>11-20/566r</a:t>
            </a:r>
            <a:r>
              <a:rPr lang="en-US" sz="1800" dirty="0">
                <a:solidFill>
                  <a:srgbClr val="FF0000"/>
                </a:solidFill>
                <a:hlinkClick r:id="rId2"/>
              </a:rPr>
              <a:t>77</a:t>
            </a:r>
            <a:r>
              <a:rPr lang="en-US" sz="1800" dirty="0"/>
              <a:t> that is identified with the following tags:</a:t>
            </a:r>
          </a:p>
          <a:p>
            <a:pPr lvl="1">
              <a:buFont typeface="Arial" panose="020B0604020202020204" pitchFamily="34" charset="0"/>
              <a:buChar char="•"/>
            </a:pPr>
            <a:r>
              <a:rPr lang="en-US" sz="1600" dirty="0">
                <a:solidFill>
                  <a:schemeClr val="tx2"/>
                </a:solidFill>
              </a:rPr>
              <a:t>SP210, SP211, SP212, SP213, SP214, SP215, SP216, SP217, SP218, SP219,</a:t>
            </a:r>
          </a:p>
          <a:p>
            <a:pPr lvl="1">
              <a:buFont typeface="Arial" panose="020B0604020202020204" pitchFamily="34" charset="0"/>
              <a:buChar char="•"/>
            </a:pPr>
            <a:r>
              <a:rPr lang="en-US" sz="1600" dirty="0">
                <a:solidFill>
                  <a:schemeClr val="tx2"/>
                </a:solidFill>
              </a:rPr>
              <a:t>SP220, SP221, SP222, SP223, SP224, SP225, SP226, SP227, SP228, SP229,</a:t>
            </a:r>
          </a:p>
          <a:p>
            <a:pPr lvl="1">
              <a:buFont typeface="Arial" panose="020B0604020202020204" pitchFamily="34" charset="0"/>
              <a:buChar char="•"/>
            </a:pPr>
            <a:r>
              <a:rPr lang="en-US" sz="1600" dirty="0">
                <a:solidFill>
                  <a:schemeClr val="tx2"/>
                </a:solidFill>
              </a:rPr>
              <a:t>SP230, SP231, SP232, SP233, SP234, SP235, SP236, SP237, SP238, SP239,</a:t>
            </a:r>
          </a:p>
          <a:p>
            <a:pPr lvl="1">
              <a:buFont typeface="Arial" panose="020B0604020202020204" pitchFamily="34" charset="0"/>
              <a:buChar char="•"/>
            </a:pPr>
            <a:r>
              <a:rPr lang="en-US" sz="1600" dirty="0">
                <a:solidFill>
                  <a:schemeClr val="tx2"/>
                </a:solidFill>
              </a:rPr>
              <a:t>SP240, SP241, SP242, SP243.</a:t>
            </a:r>
          </a:p>
          <a:p>
            <a:pPr marL="0" indent="0"/>
            <a:endParaRPr lang="en-US" sz="1800" dirty="0"/>
          </a:p>
          <a:p>
            <a:pPr marL="0" indent="0"/>
            <a:r>
              <a:rPr lang="en-US" sz="1800" dirty="0"/>
              <a:t>Move: Edward Au				Second: Bin Tian</a:t>
            </a:r>
          </a:p>
          <a:p>
            <a:r>
              <a:rPr lang="en-US" sz="1800" dirty="0"/>
              <a:t>Discussion: No discussion.</a:t>
            </a:r>
          </a:p>
          <a:p>
            <a:pPr marL="0" indent="0"/>
            <a:r>
              <a:rPr lang="en-US" sz="1800" dirty="0"/>
              <a:t>Result: </a:t>
            </a:r>
            <a:r>
              <a:rPr lang="en-US" sz="1800" dirty="0">
                <a:highlight>
                  <a:srgbClr val="00FF00"/>
                </a:highlight>
              </a:rPr>
              <a:t>Approved with unanimous consent.</a:t>
            </a:r>
          </a:p>
          <a:p>
            <a:pPr marL="0" indent="0"/>
            <a:endParaRPr lang="en-US" sz="1800" dirty="0"/>
          </a:p>
          <a:p>
            <a:pPr marL="0" indent="0"/>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0135831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2FD7E17-9925-4E7A-8F05-BE097F84FA16}"/>
              </a:ext>
            </a:extLst>
          </p:cNvPr>
          <p:cNvSpPr>
            <a:spLocks noGrp="1"/>
          </p:cNvSpPr>
          <p:nvPr>
            <p:ph type="title"/>
          </p:nvPr>
        </p:nvSpPr>
        <p:spPr/>
        <p:txBody>
          <a:bodyPr/>
          <a:lstStyle/>
          <a:p>
            <a:r>
              <a:rPr lang="en-US" dirty="0"/>
              <a:t>Motion 136</a:t>
            </a:r>
          </a:p>
        </p:txBody>
      </p:sp>
      <p:sp>
        <p:nvSpPr>
          <p:cNvPr id="8" name="Content Placeholder 7">
            <a:extLst>
              <a:ext uri="{FF2B5EF4-FFF2-40B4-BE49-F238E27FC236}">
                <a16:creationId xmlns:a16="http://schemas.microsoft.com/office/drawing/2014/main" id="{02FE9533-EFA8-4A83-A053-C2EC4DD79BEA}"/>
              </a:ext>
            </a:extLst>
          </p:cNvPr>
          <p:cNvSpPr>
            <a:spLocks noGrp="1"/>
          </p:cNvSpPr>
          <p:nvPr>
            <p:ph idx="1"/>
          </p:nvPr>
        </p:nvSpPr>
        <p:spPr>
          <a:xfrm>
            <a:off x="685800" y="1981200"/>
            <a:ext cx="7770813" cy="4494213"/>
          </a:xfrm>
        </p:spPr>
        <p:txBody>
          <a:bodyPr/>
          <a:lstStyle/>
          <a:p>
            <a:r>
              <a:rPr lang="en-US" sz="1800" dirty="0"/>
              <a:t>Move to accept changes to the TGbe draft as specified in the following documents:</a:t>
            </a:r>
          </a:p>
          <a:p>
            <a:pPr lvl="1">
              <a:buFont typeface="Arial" panose="020B0604020202020204" pitchFamily="34" charset="0"/>
              <a:buChar char="•"/>
            </a:pPr>
            <a:r>
              <a:rPr lang="en-US" sz="1600" dirty="0">
                <a:solidFill>
                  <a:schemeClr val="tx1"/>
                </a:solidFill>
                <a:hlinkClick r:id="rId2"/>
              </a:rPr>
              <a:t>1582r1</a:t>
            </a:r>
            <a:r>
              <a:rPr lang="en-US" sz="1600" dirty="0">
                <a:solidFill>
                  <a:schemeClr val="tx1"/>
                </a:solidFill>
              </a:rPr>
              <a:t>, </a:t>
            </a:r>
            <a:r>
              <a:rPr lang="en-US" sz="1600" dirty="0">
                <a:solidFill>
                  <a:schemeClr val="tx1"/>
                </a:solidFill>
                <a:hlinkClick r:id="rId3"/>
              </a:rPr>
              <a:t>1592r0</a:t>
            </a:r>
            <a:r>
              <a:rPr lang="en-US" sz="1600" dirty="0">
                <a:solidFill>
                  <a:schemeClr val="tx1"/>
                </a:solidFill>
              </a:rPr>
              <a:t>, </a:t>
            </a:r>
            <a:r>
              <a:rPr lang="en-US" sz="1600" dirty="0">
                <a:solidFill>
                  <a:schemeClr val="tx1"/>
                </a:solidFill>
                <a:hlinkClick r:id="rId4"/>
              </a:rPr>
              <a:t>1610r1</a:t>
            </a:r>
            <a:r>
              <a:rPr lang="en-US" sz="1600" dirty="0">
                <a:solidFill>
                  <a:schemeClr val="tx1"/>
                </a:solidFill>
              </a:rPr>
              <a:t>, </a:t>
            </a:r>
            <a:r>
              <a:rPr lang="en-GB" sz="1600" u="sng" dirty="0">
                <a:hlinkClick r:id="rId5"/>
              </a:rPr>
              <a:t>1611r1</a:t>
            </a:r>
            <a:r>
              <a:rPr lang="en-GB" sz="1600" u="sng" dirty="0"/>
              <a:t>, </a:t>
            </a:r>
            <a:r>
              <a:rPr lang="en-GB" sz="1600" u="sng" dirty="0">
                <a:hlinkClick r:id="rId6"/>
              </a:rPr>
              <a:t>1659r1</a:t>
            </a:r>
            <a:endParaRPr lang="en-US" sz="1600" dirty="0">
              <a:solidFill>
                <a:schemeClr val="tx1"/>
              </a:solidFill>
            </a:endParaRPr>
          </a:p>
          <a:p>
            <a:pPr lvl="1">
              <a:buFont typeface="Arial" panose="020B0604020202020204" pitchFamily="34" charset="0"/>
              <a:buChar char="•"/>
            </a:pPr>
            <a:r>
              <a:rPr lang="en-US" sz="1600" dirty="0">
                <a:solidFill>
                  <a:schemeClr val="tx1"/>
                </a:solidFill>
                <a:hlinkClick r:id="rId7"/>
              </a:rPr>
              <a:t>1612r0</a:t>
            </a:r>
            <a:r>
              <a:rPr lang="en-US" sz="1600" dirty="0">
                <a:solidFill>
                  <a:schemeClr val="tx1"/>
                </a:solidFill>
              </a:rPr>
              <a:t>.</a:t>
            </a:r>
          </a:p>
          <a:p>
            <a:pPr marL="0" indent="0"/>
            <a:endParaRPr lang="en-US" sz="900" dirty="0">
              <a:solidFill>
                <a:srgbClr val="FFC000"/>
              </a:solidFill>
            </a:endParaRPr>
          </a:p>
          <a:p>
            <a:pPr marL="0" indent="0"/>
            <a:r>
              <a:rPr lang="en-US" sz="1600" dirty="0"/>
              <a:t>Move: Edward Au				Second: Bin Tian</a:t>
            </a:r>
          </a:p>
          <a:p>
            <a:r>
              <a:rPr lang="en-US" sz="1600" dirty="0"/>
              <a:t>Discussion: No discussion.</a:t>
            </a:r>
          </a:p>
          <a:p>
            <a:pPr marL="0" indent="0"/>
            <a:r>
              <a:rPr lang="en-US" sz="1600" dirty="0"/>
              <a:t>Result: </a:t>
            </a:r>
            <a:r>
              <a:rPr lang="en-US" sz="1600" dirty="0">
                <a:highlight>
                  <a:srgbClr val="00FF00"/>
                </a:highlight>
              </a:rPr>
              <a:t>Approved with unanimous consent.</a:t>
            </a:r>
          </a:p>
          <a:p>
            <a:pPr marL="0" indent="0"/>
            <a:endParaRPr lang="en-US" sz="1600" dirty="0">
              <a:highlight>
                <a:srgbClr val="00FF00"/>
              </a:highlight>
            </a:endParaRPr>
          </a:p>
          <a:p>
            <a:pPr marL="0" indent="0"/>
            <a:endParaRPr lang="en-US" sz="1600" dirty="0">
              <a:highlight>
                <a:srgbClr val="00FF00"/>
              </a:highlight>
            </a:endParaRPr>
          </a:p>
          <a:p>
            <a:pPr marL="0" indent="0"/>
            <a:endParaRPr lang="en-US" sz="1600" dirty="0">
              <a:highlight>
                <a:srgbClr val="00FF00"/>
              </a:highlight>
            </a:endParaRPr>
          </a:p>
          <a:p>
            <a:pPr marL="0" indent="0"/>
            <a:endParaRPr lang="en-US" sz="1600" dirty="0">
              <a:highlight>
                <a:srgbClr val="00FF00"/>
              </a:highlight>
            </a:endParaRPr>
          </a:p>
          <a:p>
            <a:pPr marL="0" indent="0"/>
            <a:r>
              <a:rPr lang="en-US" sz="1600" dirty="0"/>
              <a:t>Note: These are all proposed draft texts (PDTs) that obtained ≥ 75% support during the straw poll phase and </a:t>
            </a:r>
            <a:r>
              <a:rPr lang="en-US" sz="1600" u="sng" dirty="0"/>
              <a:t>that have NOT received</a:t>
            </a:r>
            <a:r>
              <a:rPr lang="en-US" sz="1600" dirty="0"/>
              <a:t> a request for further discussion</a:t>
            </a:r>
          </a:p>
          <a:p>
            <a:pPr marL="0" indent="0"/>
            <a:endParaRPr lang="en-US" sz="1600" dirty="0">
              <a:highlight>
                <a:srgbClr val="00FF00"/>
              </a:highlight>
            </a:endParaRPr>
          </a:p>
        </p:txBody>
      </p:sp>
      <p:sp>
        <p:nvSpPr>
          <p:cNvPr id="6" name="Slide Number Placeholder 5">
            <a:extLst>
              <a:ext uri="{FF2B5EF4-FFF2-40B4-BE49-F238E27FC236}">
                <a16:creationId xmlns:a16="http://schemas.microsoft.com/office/drawing/2014/main" id="{52D5DAA7-FDF7-4F59-A450-6F8B746AD3D7}"/>
              </a:ext>
            </a:extLst>
          </p:cNvPr>
          <p:cNvSpPr>
            <a:spLocks noGrp="1"/>
          </p:cNvSpPr>
          <p:nvPr>
            <p:ph type="sldNum" idx="12"/>
          </p:nvPr>
        </p:nvSpPr>
        <p:spPr/>
        <p:txBody>
          <a:bodyPr/>
          <a:lstStyle/>
          <a:p>
            <a:r>
              <a:rPr lang="en-GB"/>
              <a:t>Slide </a:t>
            </a:r>
            <a:fld id="{3ABCC52B-A3F7-440B-BBF2-55191E6E7773}" type="slidenum">
              <a:rPr lang="en-GB" smtClean="0"/>
              <a:pPr/>
              <a:t>41</a:t>
            </a:fld>
            <a:endParaRPr lang="en-GB"/>
          </a:p>
        </p:txBody>
      </p:sp>
      <p:sp>
        <p:nvSpPr>
          <p:cNvPr id="5" name="Footer Placeholder 4">
            <a:extLst>
              <a:ext uri="{FF2B5EF4-FFF2-40B4-BE49-F238E27FC236}">
                <a16:creationId xmlns:a16="http://schemas.microsoft.com/office/drawing/2014/main" id="{72198FB0-B551-4C50-B852-BAA53BA9D923}"/>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32795D-107E-4D60-92C9-D50FD78AC569}"/>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5580643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450BD-B6E2-46A7-9AC1-6BAD6411F0FE}"/>
              </a:ext>
            </a:extLst>
          </p:cNvPr>
          <p:cNvSpPr>
            <a:spLocks noGrp="1"/>
          </p:cNvSpPr>
          <p:nvPr>
            <p:ph type="title"/>
          </p:nvPr>
        </p:nvSpPr>
        <p:spPr/>
        <p:txBody>
          <a:bodyPr/>
          <a:lstStyle/>
          <a:p>
            <a:r>
              <a:rPr lang="en-US" sz="3600" dirty="0"/>
              <a:t>Motions on November 04</a:t>
            </a:r>
            <a:r>
              <a:rPr lang="en-US" sz="3600" baseline="30000" dirty="0"/>
              <a:t>th</a:t>
            </a:r>
            <a:endParaRPr lang="en-US" sz="3600" dirty="0"/>
          </a:p>
        </p:txBody>
      </p:sp>
      <p:sp>
        <p:nvSpPr>
          <p:cNvPr id="3" name="Text Placeholder 2">
            <a:extLst>
              <a:ext uri="{FF2B5EF4-FFF2-40B4-BE49-F238E27FC236}">
                <a16:creationId xmlns:a16="http://schemas.microsoft.com/office/drawing/2014/main" id="{0E2CEEC3-C77B-4B31-90DE-B44FA3610567}"/>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904E0CB0-9F99-4502-9791-7FBE71560979}"/>
              </a:ext>
            </a:extLst>
          </p:cNvPr>
          <p:cNvSpPr>
            <a:spLocks noGrp="1"/>
          </p:cNvSpPr>
          <p:nvPr>
            <p:ph type="dt" idx="10"/>
          </p:nvPr>
        </p:nvSpPr>
        <p:spPr/>
        <p:txBody>
          <a:bodyPr/>
          <a:lstStyle/>
          <a:p>
            <a:r>
              <a:rPr lang="en-US" dirty="0"/>
              <a:t>November 2020</a:t>
            </a:r>
            <a:endParaRPr lang="en-GB" dirty="0"/>
          </a:p>
        </p:txBody>
      </p:sp>
      <p:sp>
        <p:nvSpPr>
          <p:cNvPr id="5" name="Footer Placeholder 4">
            <a:extLst>
              <a:ext uri="{FF2B5EF4-FFF2-40B4-BE49-F238E27FC236}">
                <a16:creationId xmlns:a16="http://schemas.microsoft.com/office/drawing/2014/main" id="{EF958E5C-2544-40BD-B30F-252EE727456F}"/>
              </a:ext>
            </a:extLst>
          </p:cNvPr>
          <p:cNvSpPr>
            <a:spLocks noGrp="1"/>
          </p:cNvSpPr>
          <p:nvPr>
            <p:ph type="ftr" idx="11"/>
          </p:nvPr>
        </p:nvSpPr>
        <p:spPr/>
        <p:txBody>
          <a:bodyPr/>
          <a:lstStyle/>
          <a:p>
            <a:r>
              <a:rPr lang="en-GB"/>
              <a:t>Alfred Asterjadhi, Qualcomm Inc.</a:t>
            </a:r>
            <a:endParaRPr lang="en-GB" dirty="0"/>
          </a:p>
        </p:txBody>
      </p:sp>
      <p:sp>
        <p:nvSpPr>
          <p:cNvPr id="6" name="Slide Number Placeholder 5">
            <a:extLst>
              <a:ext uri="{FF2B5EF4-FFF2-40B4-BE49-F238E27FC236}">
                <a16:creationId xmlns:a16="http://schemas.microsoft.com/office/drawing/2014/main" id="{C5A2E6C8-D29C-472B-84D8-0D484803DF64}"/>
              </a:ext>
            </a:extLst>
          </p:cNvPr>
          <p:cNvSpPr>
            <a:spLocks noGrp="1"/>
          </p:cNvSpPr>
          <p:nvPr>
            <p:ph type="sldNum" idx="12"/>
          </p:nvPr>
        </p:nvSpPr>
        <p:spPr/>
        <p:txBody>
          <a:bodyPr/>
          <a:lstStyle/>
          <a:p>
            <a:r>
              <a:rPr lang="en-GB"/>
              <a:t>Slide </a:t>
            </a:r>
            <a:fld id="{3ABCC52B-A3F7-440B-BBF2-55191E6E7773}" type="slidenum">
              <a:rPr lang="en-GB" smtClean="0"/>
              <a:pPr/>
              <a:t>42</a:t>
            </a:fld>
            <a:endParaRPr lang="en-GB"/>
          </a:p>
        </p:txBody>
      </p:sp>
    </p:spTree>
    <p:extLst>
      <p:ext uri="{BB962C8B-B14F-4D97-AF65-F5344CB8AC3E}">
        <p14:creationId xmlns:p14="http://schemas.microsoft.com/office/powerpoint/2010/main" val="14489033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600" dirty="0"/>
              <a:t>Teleconferences Sept-Nov: </a:t>
            </a:r>
            <a:r>
              <a:rPr lang="en-US" sz="1600" dirty="0">
                <a:solidFill>
                  <a:srgbClr val="6B9F25"/>
                </a:solidFill>
                <a:hlinkClick r:id="rId2"/>
              </a:rPr>
              <a:t>https://mentor.ieee.org/802.11/dcn/20/11-20-1496-07-00be-sep-nov-tgbe-teleconference-minutes.docx</a:t>
            </a:r>
            <a:endParaRPr lang="en-US" sz="1600" dirty="0">
              <a:solidFill>
                <a:srgbClr val="6B9F25"/>
              </a:solidFill>
            </a:endParaRPr>
          </a:p>
          <a:p>
            <a:endParaRPr lang="en-US" sz="1600" dirty="0">
              <a:solidFill>
                <a:srgbClr val="6B9F25"/>
              </a:solidFill>
            </a:endParaRPr>
          </a:p>
          <a:p>
            <a:endParaRPr lang="en-US" sz="1600" dirty="0">
              <a:solidFill>
                <a:srgbClr val="6B9F25"/>
              </a:solidFill>
            </a:endParaRPr>
          </a:p>
          <a:p>
            <a:r>
              <a:rPr lang="en-US" sz="2000" dirty="0"/>
              <a:t>Move: Michael Montemurro			Second: Bin Tian	</a:t>
            </a:r>
          </a:p>
          <a:p>
            <a:r>
              <a:rPr lang="en-US" sz="2000" dirty="0"/>
              <a:t>Discussion: None.</a:t>
            </a:r>
          </a:p>
          <a:p>
            <a:r>
              <a:rPr lang="en-US" sz="2000" dirty="0"/>
              <a:t>Result: </a:t>
            </a:r>
            <a:r>
              <a:rPr lang="en-US" sz="20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November 2020</a:t>
            </a:r>
            <a:endParaRPr lang="en-GB" dirty="0"/>
          </a:p>
        </p:txBody>
      </p:sp>
    </p:spTree>
    <p:extLst>
      <p:ext uri="{BB962C8B-B14F-4D97-AF65-F5344CB8AC3E}">
        <p14:creationId xmlns:p14="http://schemas.microsoft.com/office/powerpoint/2010/main" val="1486383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5B21C-9359-4987-BB1A-6C228EEB89D7}"/>
              </a:ext>
            </a:extLst>
          </p:cNvPr>
          <p:cNvSpPr>
            <a:spLocks noGrp="1"/>
          </p:cNvSpPr>
          <p:nvPr>
            <p:ph type="title"/>
          </p:nvPr>
        </p:nvSpPr>
        <p:spPr/>
        <p:txBody>
          <a:bodyPr/>
          <a:lstStyle/>
          <a:p>
            <a:r>
              <a:rPr lang="en-US" dirty="0"/>
              <a:t>Motion 137</a:t>
            </a:r>
          </a:p>
        </p:txBody>
      </p:sp>
      <p:sp>
        <p:nvSpPr>
          <p:cNvPr id="3" name="Content Placeholder 2">
            <a:extLst>
              <a:ext uri="{FF2B5EF4-FFF2-40B4-BE49-F238E27FC236}">
                <a16:creationId xmlns:a16="http://schemas.microsoft.com/office/drawing/2014/main" id="{CECB06E4-811A-4BDD-9B2E-190BB1F0649F}"/>
              </a:ext>
            </a:extLst>
          </p:cNvPr>
          <p:cNvSpPr>
            <a:spLocks noGrp="1"/>
          </p:cNvSpPr>
          <p:nvPr>
            <p:ph idx="1"/>
          </p:nvPr>
        </p:nvSpPr>
        <p:spPr>
          <a:xfrm>
            <a:off x="685800" y="1981200"/>
            <a:ext cx="7770813" cy="4494213"/>
          </a:xfrm>
        </p:spPr>
        <p:txBody>
          <a:bodyPr/>
          <a:lstStyle/>
          <a:p>
            <a:r>
              <a:rPr lang="en-US" sz="1800" dirty="0"/>
              <a:t>Move to add to the 11be SFD, candidate specification text in </a:t>
            </a:r>
            <a:r>
              <a:rPr lang="en-US" sz="1800" dirty="0">
                <a:hlinkClick r:id="rId2"/>
              </a:rPr>
              <a:t>11-20/566r86</a:t>
            </a:r>
            <a:r>
              <a:rPr lang="en-US" sz="1800" dirty="0"/>
              <a:t> that is identified with the following tags:</a:t>
            </a:r>
          </a:p>
          <a:p>
            <a:pPr lvl="1">
              <a:buFont typeface="Arial" panose="020B0604020202020204" pitchFamily="34" charset="0"/>
              <a:buChar char="•"/>
            </a:pPr>
            <a:r>
              <a:rPr lang="en-US" sz="1400" dirty="0">
                <a:solidFill>
                  <a:schemeClr val="tx2"/>
                </a:solidFill>
              </a:rPr>
              <a:t>SP244, SP245, SP246, SP247, SP248, SP249, SP250, SP251, SP252, SP253,</a:t>
            </a:r>
          </a:p>
          <a:p>
            <a:pPr lvl="1">
              <a:buFont typeface="Arial" panose="020B0604020202020204" pitchFamily="34" charset="0"/>
              <a:buChar char="•"/>
            </a:pPr>
            <a:r>
              <a:rPr lang="en-US" sz="1400" dirty="0">
                <a:solidFill>
                  <a:schemeClr val="tx2"/>
                </a:solidFill>
              </a:rPr>
              <a:t>SP254, SP255, SP256, SP257, SP258, SP259, SP262, SP263, </a:t>
            </a:r>
          </a:p>
          <a:p>
            <a:pPr lvl="1">
              <a:buFont typeface="Arial" panose="020B0604020202020204" pitchFamily="34" charset="0"/>
              <a:buChar char="•"/>
            </a:pPr>
            <a:r>
              <a:rPr lang="en-US" sz="1400" dirty="0">
                <a:solidFill>
                  <a:schemeClr val="tx2"/>
                </a:solidFill>
              </a:rPr>
              <a:t>SP264, SP265, SP266, SP267, SP268, SP269, SP270, SP271, SP272, SP273, </a:t>
            </a:r>
          </a:p>
          <a:p>
            <a:pPr lvl="1">
              <a:buFont typeface="Arial" panose="020B0604020202020204" pitchFamily="34" charset="0"/>
              <a:buChar char="•"/>
            </a:pPr>
            <a:r>
              <a:rPr lang="en-US" sz="1400" dirty="0">
                <a:solidFill>
                  <a:schemeClr val="tx2"/>
                </a:solidFill>
              </a:rPr>
              <a:t>SP274, SP275, SP276, SP277, SP278, SP279, SP280, SP281, SP282, SP283, </a:t>
            </a:r>
          </a:p>
          <a:p>
            <a:pPr lvl="1">
              <a:buFont typeface="Arial" panose="020B0604020202020204" pitchFamily="34" charset="0"/>
              <a:buChar char="•"/>
            </a:pPr>
            <a:r>
              <a:rPr lang="en-US" sz="1400" dirty="0">
                <a:solidFill>
                  <a:schemeClr val="tx2"/>
                </a:solidFill>
              </a:rPr>
              <a:t>SP284, SP285, SP286, SP287, SP288, SP289, SP290, SP291, SP292, SP293,</a:t>
            </a:r>
          </a:p>
          <a:p>
            <a:pPr lvl="1">
              <a:buFont typeface="Arial" panose="020B0604020202020204" pitchFamily="34" charset="0"/>
              <a:buChar char="•"/>
            </a:pPr>
            <a:r>
              <a:rPr lang="en-US" sz="1400" dirty="0">
                <a:solidFill>
                  <a:schemeClr val="tx2"/>
                </a:solidFill>
              </a:rPr>
              <a:t>SP294, SP295.</a:t>
            </a:r>
            <a:endParaRPr lang="en-US" sz="1800" dirty="0"/>
          </a:p>
          <a:p>
            <a:pPr marL="0" indent="0"/>
            <a:r>
              <a:rPr lang="en-US" sz="1800" dirty="0"/>
              <a:t>Move: Stephen McCann				Second: Subir Das</a:t>
            </a:r>
          </a:p>
          <a:p>
            <a:r>
              <a:rPr lang="en-US" sz="1800" dirty="0"/>
              <a:t>Discussion: None.</a:t>
            </a:r>
          </a:p>
          <a:p>
            <a:r>
              <a:rPr lang="en-US" sz="1800" dirty="0"/>
              <a:t>Result: </a:t>
            </a:r>
            <a:r>
              <a:rPr lang="en-US" sz="1800" dirty="0">
                <a:highlight>
                  <a:srgbClr val="00FF00"/>
                </a:highlight>
              </a:rPr>
              <a:t>Approved with unanimous consent.</a:t>
            </a:r>
          </a:p>
          <a:p>
            <a:endParaRPr lang="en-US" sz="1400" dirty="0"/>
          </a:p>
          <a:p>
            <a:r>
              <a:rPr lang="en-US" sz="1400" dirty="0"/>
              <a:t>Note: These are all candidate SFD texts highlighted in </a:t>
            </a:r>
            <a:r>
              <a:rPr lang="en-US" sz="1400" dirty="0">
                <a:highlight>
                  <a:srgbClr val="FFFF00"/>
                </a:highlight>
              </a:rPr>
              <a:t>yellow </a:t>
            </a:r>
            <a:r>
              <a:rPr lang="en-US" sz="1400" u="sng" dirty="0"/>
              <a:t>that have NOT received</a:t>
            </a:r>
            <a:r>
              <a:rPr lang="en-US" sz="1400" dirty="0"/>
              <a:t> a request for further discussion</a:t>
            </a:r>
          </a:p>
          <a:p>
            <a:endParaRPr lang="en-US" sz="1800" dirty="0"/>
          </a:p>
        </p:txBody>
      </p:sp>
      <p:sp>
        <p:nvSpPr>
          <p:cNvPr id="4" name="Slide Number Placeholder 3">
            <a:extLst>
              <a:ext uri="{FF2B5EF4-FFF2-40B4-BE49-F238E27FC236}">
                <a16:creationId xmlns:a16="http://schemas.microsoft.com/office/drawing/2014/main" id="{63332B5C-CC45-4C12-9371-374EE39FC421}"/>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878D729-FA35-4013-8565-20272A5625C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5F87245-432E-43D8-9ADF-B7EBC6FA1C71}"/>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407205825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2FD7E17-9925-4E7A-8F05-BE097F84FA16}"/>
              </a:ext>
            </a:extLst>
          </p:cNvPr>
          <p:cNvSpPr>
            <a:spLocks noGrp="1"/>
          </p:cNvSpPr>
          <p:nvPr>
            <p:ph type="title"/>
          </p:nvPr>
        </p:nvSpPr>
        <p:spPr/>
        <p:txBody>
          <a:bodyPr/>
          <a:lstStyle/>
          <a:p>
            <a:r>
              <a:rPr lang="en-US" dirty="0"/>
              <a:t>Motion 138</a:t>
            </a:r>
          </a:p>
        </p:txBody>
      </p:sp>
      <p:sp>
        <p:nvSpPr>
          <p:cNvPr id="8" name="Content Placeholder 7">
            <a:extLst>
              <a:ext uri="{FF2B5EF4-FFF2-40B4-BE49-F238E27FC236}">
                <a16:creationId xmlns:a16="http://schemas.microsoft.com/office/drawing/2014/main" id="{02FE9533-EFA8-4A83-A053-C2EC4DD79BEA}"/>
              </a:ext>
            </a:extLst>
          </p:cNvPr>
          <p:cNvSpPr>
            <a:spLocks noGrp="1"/>
          </p:cNvSpPr>
          <p:nvPr>
            <p:ph idx="1"/>
          </p:nvPr>
        </p:nvSpPr>
        <p:spPr>
          <a:xfrm>
            <a:off x="685800" y="1981200"/>
            <a:ext cx="7770813" cy="4494213"/>
          </a:xfrm>
        </p:spPr>
        <p:txBody>
          <a:bodyPr/>
          <a:lstStyle/>
          <a:p>
            <a:r>
              <a:rPr lang="en-US" sz="1800" dirty="0"/>
              <a:t>Move to accept changes to the TGbe draft as specified in the following documents:</a:t>
            </a:r>
          </a:p>
          <a:p>
            <a:pPr lvl="1">
              <a:buFont typeface="Arial" panose="020B0604020202020204" pitchFamily="34" charset="0"/>
              <a:buChar char="•"/>
            </a:pPr>
            <a:r>
              <a:rPr lang="en-US" sz="1600" dirty="0">
                <a:solidFill>
                  <a:schemeClr val="tx1"/>
                </a:solidFill>
                <a:hlinkClick r:id="rId2"/>
              </a:rPr>
              <a:t>1650r1</a:t>
            </a:r>
            <a:endParaRPr lang="en-US" sz="1600" dirty="0">
              <a:solidFill>
                <a:schemeClr val="tx1"/>
              </a:solidFill>
            </a:endParaRPr>
          </a:p>
          <a:p>
            <a:pPr marL="0" indent="0"/>
            <a:endParaRPr lang="en-US" sz="1600" dirty="0"/>
          </a:p>
          <a:p>
            <a:pPr marL="0" indent="0"/>
            <a:r>
              <a:rPr lang="en-US" sz="1600" dirty="0"/>
              <a:t>Move: Po-Kai Huang					Second: Rojan Chitrakar</a:t>
            </a:r>
          </a:p>
          <a:p>
            <a:r>
              <a:rPr lang="en-US" sz="1600" dirty="0"/>
              <a:t>Discussion: None.</a:t>
            </a:r>
          </a:p>
          <a:p>
            <a:r>
              <a:rPr lang="en-US" sz="1600" dirty="0"/>
              <a:t>Result: </a:t>
            </a:r>
            <a:r>
              <a:rPr lang="en-US" sz="1600" dirty="0">
                <a:highlight>
                  <a:srgbClr val="00FF00"/>
                </a:highlight>
              </a:rPr>
              <a:t>Approved with unanimous consent.</a:t>
            </a:r>
          </a:p>
          <a:p>
            <a:pPr marL="0" indent="0"/>
            <a:endParaRPr lang="en-US" sz="1600" dirty="0">
              <a:highlight>
                <a:srgbClr val="00FF00"/>
              </a:highlight>
            </a:endParaRPr>
          </a:p>
          <a:p>
            <a:pPr marL="0" indent="0"/>
            <a:endParaRPr lang="en-US" sz="1600" dirty="0">
              <a:highlight>
                <a:srgbClr val="00FF00"/>
              </a:highlight>
            </a:endParaRPr>
          </a:p>
          <a:p>
            <a:pPr marL="0" indent="0"/>
            <a:endParaRPr lang="en-US" sz="1600" dirty="0">
              <a:highlight>
                <a:srgbClr val="00FF00"/>
              </a:highlight>
            </a:endParaRPr>
          </a:p>
          <a:p>
            <a:pPr marL="0" indent="0"/>
            <a:r>
              <a:rPr lang="en-US" sz="1600" dirty="0"/>
              <a:t>Note: These are all proposed draft texts (PDTs) that obtained ≥ 75% support during the straw poll phase and </a:t>
            </a:r>
            <a:r>
              <a:rPr lang="en-US" sz="1600" u="sng" dirty="0"/>
              <a:t>that have NOT received</a:t>
            </a:r>
            <a:r>
              <a:rPr lang="en-US" sz="1600" dirty="0"/>
              <a:t> a request for further discussion</a:t>
            </a:r>
          </a:p>
          <a:p>
            <a:pPr marL="0" indent="0"/>
            <a:endParaRPr lang="en-US" sz="1600" dirty="0">
              <a:highlight>
                <a:srgbClr val="00FF00"/>
              </a:highlight>
            </a:endParaRPr>
          </a:p>
        </p:txBody>
      </p:sp>
      <p:sp>
        <p:nvSpPr>
          <p:cNvPr id="6" name="Slide Number Placeholder 5">
            <a:extLst>
              <a:ext uri="{FF2B5EF4-FFF2-40B4-BE49-F238E27FC236}">
                <a16:creationId xmlns:a16="http://schemas.microsoft.com/office/drawing/2014/main" id="{52D5DAA7-FDF7-4F59-A450-6F8B746AD3D7}"/>
              </a:ext>
            </a:extLst>
          </p:cNvPr>
          <p:cNvSpPr>
            <a:spLocks noGrp="1"/>
          </p:cNvSpPr>
          <p:nvPr>
            <p:ph type="sldNum" idx="12"/>
          </p:nvPr>
        </p:nvSpPr>
        <p:spPr/>
        <p:txBody>
          <a:bodyPr/>
          <a:lstStyle/>
          <a:p>
            <a:r>
              <a:rPr lang="en-GB"/>
              <a:t>Slide </a:t>
            </a:r>
            <a:fld id="{3ABCC52B-A3F7-440B-BBF2-55191E6E7773}" type="slidenum">
              <a:rPr lang="en-GB" smtClean="0"/>
              <a:pPr/>
              <a:t>45</a:t>
            </a:fld>
            <a:endParaRPr lang="en-GB"/>
          </a:p>
        </p:txBody>
      </p:sp>
      <p:sp>
        <p:nvSpPr>
          <p:cNvPr id="5" name="Footer Placeholder 4">
            <a:extLst>
              <a:ext uri="{FF2B5EF4-FFF2-40B4-BE49-F238E27FC236}">
                <a16:creationId xmlns:a16="http://schemas.microsoft.com/office/drawing/2014/main" id="{72198FB0-B551-4C50-B852-BAA53BA9D923}"/>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32795D-107E-4D60-92C9-D50FD78AC569}"/>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28961588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42836-7411-4DA7-A120-F87A64985A1C}"/>
              </a:ext>
            </a:extLst>
          </p:cNvPr>
          <p:cNvSpPr>
            <a:spLocks noGrp="1"/>
          </p:cNvSpPr>
          <p:nvPr>
            <p:ph type="title"/>
          </p:nvPr>
        </p:nvSpPr>
        <p:spPr/>
        <p:txBody>
          <a:bodyPr/>
          <a:lstStyle/>
          <a:p>
            <a:r>
              <a:rPr lang="en-US" dirty="0"/>
              <a:t>Motion 139</a:t>
            </a:r>
          </a:p>
        </p:txBody>
      </p:sp>
      <p:sp>
        <p:nvSpPr>
          <p:cNvPr id="3" name="Content Placeholder 2">
            <a:extLst>
              <a:ext uri="{FF2B5EF4-FFF2-40B4-BE49-F238E27FC236}">
                <a16:creationId xmlns:a16="http://schemas.microsoft.com/office/drawing/2014/main" id="{0DF56813-04D4-4398-B81F-AE146CF0B05F}"/>
              </a:ext>
            </a:extLst>
          </p:cNvPr>
          <p:cNvSpPr>
            <a:spLocks noGrp="1"/>
          </p:cNvSpPr>
          <p:nvPr>
            <p:ph idx="1"/>
          </p:nvPr>
        </p:nvSpPr>
        <p:spPr/>
        <p:txBody>
          <a:bodyPr/>
          <a:lstStyle/>
          <a:p>
            <a:r>
              <a:rPr lang="en-US" sz="1800" dirty="0"/>
              <a:t>Move to add to the 11be SFD, candidate specification text in </a:t>
            </a:r>
            <a:r>
              <a:rPr lang="en-US" sz="1800" dirty="0">
                <a:hlinkClick r:id="rId2"/>
              </a:rPr>
              <a:t>11-20/566r</a:t>
            </a:r>
            <a:r>
              <a:rPr lang="en-US" sz="1800" dirty="0">
                <a:solidFill>
                  <a:srgbClr val="FF0000"/>
                </a:solidFill>
                <a:hlinkClick r:id="rId2"/>
              </a:rPr>
              <a:t>63</a:t>
            </a:r>
            <a:r>
              <a:rPr lang="en-US" sz="1800" dirty="0"/>
              <a:t> that is identified with the following tag:</a:t>
            </a:r>
          </a:p>
          <a:p>
            <a:pPr lvl="1">
              <a:buFont typeface="Arial" panose="020B0604020202020204" pitchFamily="34" charset="0"/>
              <a:buChar char="•"/>
            </a:pPr>
            <a:r>
              <a:rPr lang="en-US" sz="1600" b="1" dirty="0">
                <a:solidFill>
                  <a:schemeClr val="tx1"/>
                </a:solidFill>
              </a:rPr>
              <a:t>SP175</a:t>
            </a:r>
          </a:p>
          <a:p>
            <a:pPr lvl="1">
              <a:buFont typeface="Arial" panose="020B0604020202020204" pitchFamily="34" charset="0"/>
              <a:buChar char="•"/>
            </a:pPr>
            <a:endParaRPr lang="en-US" sz="1600" b="1" dirty="0">
              <a:solidFill>
                <a:schemeClr val="tx1"/>
              </a:solidFill>
            </a:endParaRPr>
          </a:p>
          <a:p>
            <a:pPr lvl="1">
              <a:buFont typeface="Arial" panose="020B0604020202020204" pitchFamily="34" charset="0"/>
              <a:buChar char="•"/>
            </a:pPr>
            <a:endParaRPr lang="en-US" sz="1600" b="1" dirty="0">
              <a:solidFill>
                <a:schemeClr val="tx1"/>
              </a:solidFill>
            </a:endParaRPr>
          </a:p>
          <a:p>
            <a:pPr marL="0" indent="0"/>
            <a:r>
              <a:rPr lang="en-US" sz="1600" dirty="0"/>
              <a:t>Move: Ron Porat				Second: Bin Tian</a:t>
            </a:r>
          </a:p>
          <a:p>
            <a:r>
              <a:rPr lang="en-US" sz="1600" dirty="0"/>
              <a:t>Discussion: None.</a:t>
            </a:r>
          </a:p>
          <a:p>
            <a:r>
              <a:rPr lang="en-US" sz="1600" dirty="0"/>
              <a:t>Result: </a:t>
            </a:r>
            <a:r>
              <a:rPr lang="en-US" sz="1600" dirty="0">
                <a:highlight>
                  <a:srgbClr val="00FF00"/>
                </a:highlight>
              </a:rPr>
              <a:t>Approved with unanimous consent.</a:t>
            </a:r>
          </a:p>
          <a:p>
            <a:pPr marL="457200" lvl="1" indent="0"/>
            <a:endParaRPr lang="en-US" sz="1600" b="1" dirty="0">
              <a:solidFill>
                <a:schemeClr val="tx1"/>
              </a:solidFill>
            </a:endParaRPr>
          </a:p>
          <a:p>
            <a:pPr marL="57150" indent="0"/>
            <a:r>
              <a:rPr lang="en-GB" sz="1600" b="0" i="1" dirty="0"/>
              <a:t>SP175: Do you agree to the proposed RU table as attached on slide 5 of 1138r4? </a:t>
            </a:r>
            <a:endParaRPr lang="en-US" sz="1600" b="0" i="1" dirty="0"/>
          </a:p>
          <a:p>
            <a:pPr marL="57150" indent="0"/>
            <a:r>
              <a:rPr lang="en-GB" sz="1400" b="0" i="1" dirty="0"/>
              <a:t>[</a:t>
            </a:r>
            <a:r>
              <a:rPr lang="en-US" sz="1400" b="0" i="1" dirty="0"/>
              <a:t>20/1138r4 (Large M-RU Table, Ron Porat, Broadcom), SP#3, </a:t>
            </a:r>
            <a:r>
              <a:rPr lang="en-GB" sz="1400" b="0" i="1" dirty="0"/>
              <a:t>Y/N/A: 30/9/8]</a:t>
            </a:r>
            <a:endParaRPr lang="en-US" sz="1400" b="0" i="1" dirty="0"/>
          </a:p>
          <a:p>
            <a:pPr marL="57150" indent="0"/>
            <a:endParaRPr lang="en-US" sz="1600" b="1" dirty="0">
              <a:solidFill>
                <a:schemeClr val="tx1"/>
              </a:solidFill>
            </a:endParaRPr>
          </a:p>
        </p:txBody>
      </p:sp>
      <p:sp>
        <p:nvSpPr>
          <p:cNvPr id="4" name="Slide Number Placeholder 3">
            <a:extLst>
              <a:ext uri="{FF2B5EF4-FFF2-40B4-BE49-F238E27FC236}">
                <a16:creationId xmlns:a16="http://schemas.microsoft.com/office/drawing/2014/main" id="{5CF397B0-6986-42CB-8F93-6506FBB6AA5F}"/>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9DFF5E27-0741-408E-B209-DD0312F2B2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18460DE-BA78-49AE-8D07-178AC4442C0F}"/>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21794198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42836-7411-4DA7-A120-F87A64985A1C}"/>
              </a:ext>
            </a:extLst>
          </p:cNvPr>
          <p:cNvSpPr>
            <a:spLocks noGrp="1"/>
          </p:cNvSpPr>
          <p:nvPr>
            <p:ph type="title"/>
          </p:nvPr>
        </p:nvSpPr>
        <p:spPr/>
        <p:txBody>
          <a:bodyPr/>
          <a:lstStyle/>
          <a:p>
            <a:r>
              <a:rPr lang="en-US" dirty="0"/>
              <a:t>Motion 140</a:t>
            </a:r>
          </a:p>
        </p:txBody>
      </p:sp>
      <p:sp>
        <p:nvSpPr>
          <p:cNvPr id="3" name="Content Placeholder 2">
            <a:extLst>
              <a:ext uri="{FF2B5EF4-FFF2-40B4-BE49-F238E27FC236}">
                <a16:creationId xmlns:a16="http://schemas.microsoft.com/office/drawing/2014/main" id="{0DF56813-04D4-4398-B81F-AE146CF0B05F}"/>
              </a:ext>
            </a:extLst>
          </p:cNvPr>
          <p:cNvSpPr>
            <a:spLocks noGrp="1"/>
          </p:cNvSpPr>
          <p:nvPr>
            <p:ph idx="1"/>
          </p:nvPr>
        </p:nvSpPr>
        <p:spPr>
          <a:xfrm>
            <a:off x="685800" y="1981200"/>
            <a:ext cx="7770813" cy="4675188"/>
          </a:xfrm>
        </p:spPr>
        <p:txBody>
          <a:bodyPr/>
          <a:lstStyle/>
          <a:p>
            <a:r>
              <a:rPr lang="en-US" sz="1600" dirty="0"/>
              <a:t>Move to change the paragraph below in 36.3.18.3 of TGbe D0.1 as follows: </a:t>
            </a:r>
          </a:p>
          <a:p>
            <a:pPr>
              <a:buFont typeface="Arial" panose="020B0604020202020204" pitchFamily="34" charset="0"/>
              <a:buChar char="•"/>
            </a:pPr>
            <a:r>
              <a:rPr lang="en-US" sz="1600" dirty="0"/>
              <a:t>	</a:t>
            </a:r>
            <a:r>
              <a:rPr lang="en-US" sz="1400" dirty="0"/>
              <a:t>Transmit center frequency and the symbol clock frequency for all transmit antennas and frequency segments shall be derived from the same reference oscillator. The symbol clock frequency and transmit center frequency tolerance shall be ±20 ppm in the 5 GHz and 6 GHz bands and ±2</a:t>
            </a:r>
            <a:r>
              <a:rPr lang="en-US" sz="1400" u="sng" dirty="0">
                <a:solidFill>
                  <a:schemeClr val="tx1"/>
                </a:solidFill>
                <a:highlight>
                  <a:srgbClr val="FFFF00"/>
                </a:highlight>
              </a:rPr>
              <a:t>5</a:t>
            </a:r>
            <a:r>
              <a:rPr lang="en-US" sz="1400" dirty="0"/>
              <a:t> ppm in the 2.4 GHz band. EHT TB PPDU format is subject to additional requirements as defined in 36.3.14 (Non-HT duplicate transmission)</a:t>
            </a:r>
          </a:p>
          <a:p>
            <a:pPr marL="457200" lvl="1" indent="0"/>
            <a:endParaRPr lang="en-US" sz="1400" b="1" dirty="0">
              <a:solidFill>
                <a:schemeClr val="tx1"/>
              </a:solidFill>
            </a:endParaRPr>
          </a:p>
          <a:p>
            <a:pPr marL="0" indent="0"/>
            <a:r>
              <a:rPr lang="en-US" sz="1400" dirty="0"/>
              <a:t>Move: Wook Bong Lee					Second: Ross Jian Yu</a:t>
            </a:r>
          </a:p>
          <a:p>
            <a:r>
              <a:rPr lang="en-US" sz="1400" dirty="0"/>
              <a:t>Discussion: None.</a:t>
            </a:r>
          </a:p>
          <a:p>
            <a:endParaRPr lang="en-US" sz="140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r>
              <a:rPr lang="en-US" sz="1400" b="0" i="1" dirty="0"/>
              <a:t>SP: Do you agree to change from +-2 ppm to +-25 ppm for 2.4 GHz band transmit center frequency tolerance? Note that it is a typo in section 36.3.18.3. Please refer 11-20/1252r2.</a:t>
            </a:r>
          </a:p>
          <a:p>
            <a:r>
              <a:rPr lang="en-US" sz="1400" b="0" i="1" dirty="0"/>
              <a:t>(SP result: Approved with unanimous consent) </a:t>
            </a:r>
            <a:endParaRPr lang="en-US" sz="1050" b="1" i="1" dirty="0">
              <a:solidFill>
                <a:schemeClr val="tx1"/>
              </a:solidFill>
            </a:endParaRPr>
          </a:p>
        </p:txBody>
      </p:sp>
      <p:sp>
        <p:nvSpPr>
          <p:cNvPr id="4" name="Slide Number Placeholder 3">
            <a:extLst>
              <a:ext uri="{FF2B5EF4-FFF2-40B4-BE49-F238E27FC236}">
                <a16:creationId xmlns:a16="http://schemas.microsoft.com/office/drawing/2014/main" id="{5CF397B0-6986-42CB-8F93-6506FBB6AA5F}"/>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DFF5E27-0741-408E-B209-DD0312F2B2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18460DE-BA78-49AE-8D07-178AC4442C0F}"/>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147653515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381E4-9086-43C4-A6AB-58D94AACE078}"/>
              </a:ext>
            </a:extLst>
          </p:cNvPr>
          <p:cNvSpPr>
            <a:spLocks noGrp="1"/>
          </p:cNvSpPr>
          <p:nvPr>
            <p:ph type="title"/>
          </p:nvPr>
        </p:nvSpPr>
        <p:spPr/>
        <p:txBody>
          <a:bodyPr/>
          <a:lstStyle/>
          <a:p>
            <a:r>
              <a:rPr lang="en-US" dirty="0"/>
              <a:t>Motion 141</a:t>
            </a:r>
          </a:p>
        </p:txBody>
      </p:sp>
      <p:sp>
        <p:nvSpPr>
          <p:cNvPr id="3" name="Content Placeholder 2">
            <a:extLst>
              <a:ext uri="{FF2B5EF4-FFF2-40B4-BE49-F238E27FC236}">
                <a16:creationId xmlns:a16="http://schemas.microsoft.com/office/drawing/2014/main" id="{52530278-7415-4E30-B2DB-C83CAF3F4E0F}"/>
              </a:ext>
            </a:extLst>
          </p:cNvPr>
          <p:cNvSpPr>
            <a:spLocks noGrp="1"/>
          </p:cNvSpPr>
          <p:nvPr>
            <p:ph idx="1"/>
          </p:nvPr>
        </p:nvSpPr>
        <p:spPr>
          <a:xfrm>
            <a:off x="685800" y="1981200"/>
            <a:ext cx="7770813" cy="4494213"/>
          </a:xfrm>
        </p:spPr>
        <p:txBody>
          <a:bodyPr/>
          <a:lstStyle/>
          <a:p>
            <a:r>
              <a:rPr lang="en-US" sz="1600" dirty="0"/>
              <a:t>Move to add to the 11be SFD, the following text:</a:t>
            </a:r>
          </a:p>
          <a:p>
            <a:pPr lvl="1">
              <a:buFont typeface="Arial" panose="020B0604020202020204" pitchFamily="34" charset="0"/>
              <a:buChar char="•"/>
            </a:pPr>
            <a:r>
              <a:rPr lang="en-US" sz="1400" dirty="0"/>
              <a:t>The allowed values of maximum N</a:t>
            </a:r>
            <a:r>
              <a:rPr lang="en-US" sz="1400" baseline="-25000" dirty="0"/>
              <a:t>LTF</a:t>
            </a:r>
            <a:r>
              <a:rPr lang="en-US" sz="1400" dirty="0"/>
              <a:t> receive capability for single-user transmission are 4, 8, and 16. </a:t>
            </a:r>
          </a:p>
          <a:p>
            <a:pPr lvl="2">
              <a:buFont typeface="Arial" panose="020B0604020202020204" pitchFamily="34" charset="0"/>
              <a:buChar char="•"/>
            </a:pPr>
            <a:r>
              <a:rPr lang="en-US" sz="1200" u="sng" dirty="0">
                <a:solidFill>
                  <a:srgbClr val="FF0000"/>
                </a:solidFill>
              </a:rPr>
              <a:t>Note: The value of maximum NLTF=16 is available in R2</a:t>
            </a:r>
          </a:p>
          <a:p>
            <a:pPr lvl="1">
              <a:buFont typeface="Arial" panose="020B0604020202020204" pitchFamily="34" charset="0"/>
              <a:buChar char="•"/>
            </a:pPr>
            <a:r>
              <a:rPr lang="en-US" sz="1400" dirty="0"/>
              <a:t>The allowed values of maximum N</a:t>
            </a:r>
            <a:r>
              <a:rPr lang="en-US" sz="1400" baseline="-25000" dirty="0"/>
              <a:t>LTF</a:t>
            </a:r>
            <a:r>
              <a:rPr lang="en-US" sz="1400" dirty="0"/>
              <a:t> receive capability for multiple-user transmission are 4, 8, and 16.</a:t>
            </a:r>
          </a:p>
          <a:p>
            <a:pPr lvl="2">
              <a:buFont typeface="Arial" panose="020B0604020202020204" pitchFamily="34" charset="0"/>
              <a:buChar char="•"/>
            </a:pPr>
            <a:r>
              <a:rPr lang="en-US" sz="1200" dirty="0"/>
              <a:t>Note 1: This capability is for both OFDMA and non-OFDMA MU-MIMO transmission.  </a:t>
            </a:r>
          </a:p>
          <a:p>
            <a:pPr lvl="2">
              <a:buFont typeface="Arial" panose="020B0604020202020204" pitchFamily="34" charset="0"/>
              <a:buChar char="•"/>
            </a:pPr>
            <a:r>
              <a:rPr lang="en-US" sz="1200" u="sng" dirty="0">
                <a:solidFill>
                  <a:srgbClr val="FF0000"/>
                </a:solidFill>
              </a:rPr>
              <a:t>Note 2: The value of maximum NLTF=16 is available in R2</a:t>
            </a:r>
          </a:p>
          <a:p>
            <a:pPr lvl="2">
              <a:buFont typeface="Arial" panose="020B0604020202020204" pitchFamily="34" charset="0"/>
              <a:buChar char="•"/>
            </a:pPr>
            <a:endParaRPr lang="en-US" sz="1200" dirty="0"/>
          </a:p>
          <a:p>
            <a:pPr marL="0" indent="0"/>
            <a:r>
              <a:rPr lang="en-US" sz="1600" dirty="0"/>
              <a:t>Move: Rui Cao				Second: Junghoon Suh</a:t>
            </a:r>
          </a:p>
          <a:p>
            <a:r>
              <a:rPr lang="en-US" sz="1600" dirty="0"/>
              <a:t>Discussion: None.</a:t>
            </a:r>
          </a:p>
          <a:p>
            <a:pPr marL="0" indent="0"/>
            <a:r>
              <a:rPr lang="en-US" sz="1600" dirty="0"/>
              <a:t>Result: </a:t>
            </a:r>
            <a:r>
              <a:rPr lang="en-US" sz="1600" dirty="0">
                <a:highlight>
                  <a:srgbClr val="00FF00"/>
                </a:highlight>
              </a:rPr>
              <a:t>Approved with unanimous consent.</a:t>
            </a:r>
          </a:p>
          <a:p>
            <a:pPr marL="0" indent="0"/>
            <a:r>
              <a:rPr lang="en-US" sz="1600" dirty="0"/>
              <a:t> </a:t>
            </a:r>
            <a:endParaRPr lang="en-US" sz="1600" dirty="0">
              <a:highlight>
                <a:srgbClr val="FF0000"/>
              </a:highlight>
            </a:endParaRPr>
          </a:p>
          <a:p>
            <a:pPr marL="0" indent="0"/>
            <a:r>
              <a:rPr lang="en-US" sz="1400" dirty="0"/>
              <a:t>Note 1: These are all candidate SFD texts highlighted in </a:t>
            </a:r>
            <a:r>
              <a:rPr lang="en-US" sz="1400" dirty="0">
                <a:highlight>
                  <a:srgbClr val="FFFF00"/>
                </a:highlight>
              </a:rPr>
              <a:t>yellow </a:t>
            </a:r>
            <a:r>
              <a:rPr lang="en-US" sz="1400" u="sng" dirty="0"/>
              <a:t>that have received</a:t>
            </a:r>
            <a:r>
              <a:rPr lang="en-US" sz="1400" dirty="0"/>
              <a:t> a request for further discussion</a:t>
            </a:r>
          </a:p>
          <a:p>
            <a:r>
              <a:rPr lang="en-US" sz="1400" dirty="0"/>
              <a:t>Note 2: SP results are SP260: 34Y,2N,17A and SP261: 38Y, 2N, 15A: see next slide for SP content</a:t>
            </a:r>
          </a:p>
        </p:txBody>
      </p:sp>
      <p:sp>
        <p:nvSpPr>
          <p:cNvPr id="4" name="Slide Number Placeholder 3">
            <a:extLst>
              <a:ext uri="{FF2B5EF4-FFF2-40B4-BE49-F238E27FC236}">
                <a16:creationId xmlns:a16="http://schemas.microsoft.com/office/drawing/2014/main" id="{11AD1BD2-09A9-4739-A496-7A14279FCC6E}"/>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E8459FB5-0BD5-4DB6-8307-E1B7F3A94C3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26A86D-5F3E-438C-B2A4-8FC08D108731}"/>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416724627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09BF1-F9F3-4F14-991E-7047F24B5D15}"/>
              </a:ext>
            </a:extLst>
          </p:cNvPr>
          <p:cNvSpPr>
            <a:spLocks noGrp="1"/>
          </p:cNvSpPr>
          <p:nvPr>
            <p:ph type="title"/>
          </p:nvPr>
        </p:nvSpPr>
        <p:spPr/>
        <p:txBody>
          <a:bodyPr/>
          <a:lstStyle/>
          <a:p>
            <a:r>
              <a:rPr lang="en-GB" dirty="0"/>
              <a:t>Snapshot of Straw poll #260 and #261</a:t>
            </a:r>
            <a:endParaRPr lang="en-US" dirty="0"/>
          </a:p>
        </p:txBody>
      </p:sp>
      <p:sp>
        <p:nvSpPr>
          <p:cNvPr id="3" name="Content Placeholder 2">
            <a:extLst>
              <a:ext uri="{FF2B5EF4-FFF2-40B4-BE49-F238E27FC236}">
                <a16:creationId xmlns:a16="http://schemas.microsoft.com/office/drawing/2014/main" id="{A833FC0F-FF04-426E-A37B-7D4BB48CBC84}"/>
              </a:ext>
            </a:extLst>
          </p:cNvPr>
          <p:cNvSpPr>
            <a:spLocks noGrp="1"/>
          </p:cNvSpPr>
          <p:nvPr>
            <p:ph idx="1"/>
          </p:nvPr>
        </p:nvSpPr>
        <p:spPr>
          <a:xfrm>
            <a:off x="685800" y="1981200"/>
            <a:ext cx="7770813" cy="4494213"/>
          </a:xfrm>
        </p:spPr>
        <p:txBody>
          <a:bodyPr/>
          <a:lstStyle/>
          <a:p>
            <a:pPr marL="0" indent="0"/>
            <a:r>
              <a:rPr lang="en-US" sz="2000" dirty="0"/>
              <a:t>Straw poll #260</a:t>
            </a:r>
            <a:endParaRPr lang="en-US" sz="2000" b="0" dirty="0"/>
          </a:p>
          <a:p>
            <a:pPr lvl="1">
              <a:buFont typeface="Arial" panose="020B0604020202020204" pitchFamily="34" charset="0"/>
              <a:buChar char="•"/>
            </a:pPr>
            <a:r>
              <a:rPr lang="en-US" sz="1800" b="0" dirty="0"/>
              <a:t>The allowed values of maximum N</a:t>
            </a:r>
            <a:r>
              <a:rPr lang="en-US" sz="1800" b="0" baseline="-25000" dirty="0"/>
              <a:t>LTF</a:t>
            </a:r>
            <a:r>
              <a:rPr lang="en-US" sz="1800" b="0" dirty="0"/>
              <a:t> receive capability for single-user transmission are 4, 8, and 16.  </a:t>
            </a:r>
            <a:r>
              <a:rPr lang="en-US" sz="1800" i="1" dirty="0"/>
              <a:t>[#SP260]</a:t>
            </a:r>
            <a:endParaRPr lang="en-US" sz="1800" b="0" dirty="0"/>
          </a:p>
          <a:p>
            <a:pPr lvl="1">
              <a:buFont typeface="Arial" panose="020B0604020202020204" pitchFamily="34" charset="0"/>
              <a:buChar char="•"/>
            </a:pPr>
            <a:r>
              <a:rPr lang="en-US" sz="1800" b="0" i="1" dirty="0"/>
              <a:t>[20/1375r2 (EHT NLTF Design, Rui Cao, NXP), SP#3, Y/N/A: 34/2/17]</a:t>
            </a:r>
          </a:p>
          <a:p>
            <a:pPr>
              <a:buFont typeface="Arial" panose="020B0604020202020204" pitchFamily="34" charset="0"/>
              <a:buChar char="•"/>
            </a:pPr>
            <a:endParaRPr lang="en-US" sz="2000" b="0" dirty="0"/>
          </a:p>
          <a:p>
            <a:pPr marL="0" indent="0"/>
            <a:r>
              <a:rPr lang="en-US" sz="2000" dirty="0"/>
              <a:t>Straw poll #261</a:t>
            </a:r>
            <a:endParaRPr lang="en-US" sz="2000" b="0" dirty="0"/>
          </a:p>
          <a:p>
            <a:pPr lvl="1">
              <a:buFont typeface="Arial" panose="020B0604020202020204" pitchFamily="34" charset="0"/>
              <a:buChar char="•"/>
            </a:pPr>
            <a:r>
              <a:rPr lang="en-US" sz="1800" b="0" dirty="0"/>
              <a:t>The allowed values of maximum N</a:t>
            </a:r>
            <a:r>
              <a:rPr lang="en-US" sz="1800" b="0" baseline="-25000" dirty="0"/>
              <a:t>LTF</a:t>
            </a:r>
            <a:r>
              <a:rPr lang="en-US" sz="1800" b="0" dirty="0"/>
              <a:t> receive capability for multiple-user transmission are 4, 8, and 16.</a:t>
            </a:r>
          </a:p>
          <a:p>
            <a:pPr lvl="2">
              <a:buFont typeface="Arial" panose="020B0604020202020204" pitchFamily="34" charset="0"/>
              <a:buChar char="•"/>
            </a:pPr>
            <a:r>
              <a:rPr lang="en-US" sz="1600" b="0" dirty="0"/>
              <a:t>Note: This capability is for both OFDMA and non-OFDMA MU-MIMO transmission.  </a:t>
            </a:r>
            <a:r>
              <a:rPr lang="en-US" sz="1600" i="1" dirty="0"/>
              <a:t>[#SP261]</a:t>
            </a:r>
            <a:endParaRPr lang="en-US" sz="1600" b="0" dirty="0"/>
          </a:p>
          <a:p>
            <a:pPr lvl="1">
              <a:buFont typeface="Arial" panose="020B0604020202020204" pitchFamily="34" charset="0"/>
              <a:buChar char="•"/>
            </a:pPr>
            <a:r>
              <a:rPr lang="en-US" sz="1800" b="0" i="1" dirty="0"/>
              <a:t>[20/1375r2 (EHT NLTF Design, Rui Cao, NXP), SP#4, Y/N/A: 38/2/15]</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62547C45-B445-47D8-AE4A-EF89404410EC}"/>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483FBAF8-9FF5-4CB2-8479-8E0D92F035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D2B7C6A-D4B5-4935-A1F1-2948E1E2F884}"/>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1229913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111</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SP0611-01, SP0611-02, SP0611-03, SP0611-04, SP0611-05, SP0611-06, SP0611-07, SP0611-08, SP0611-09, SP0611-10, SP0611-11, SP0611-12, SP0611-13, SP0611-14, SP0611-15, SP0611-16, SP0611-17, SP0611-18, SP0611-19, SP0611-20, SP0611-21, SP0611-22, SP0611-23, SP0611-24, SP0611-25, SP0611-26, SP0611-27, SP0611-28, SP0611-29, SP0611-30, SP0611-31, SP0611-32, SP0611-33, SP0611-34, SP0611-35, SP0611-36</a:t>
            </a:r>
          </a:p>
          <a:p>
            <a:pPr marL="0" indent="0"/>
            <a:r>
              <a:rPr lang="en-US" sz="1800" dirty="0"/>
              <a:t>Move: Bin Tian						Second: Edward Au</a:t>
            </a:r>
          </a:p>
          <a:p>
            <a:r>
              <a:rPr lang="en-US" sz="1800" dirty="0"/>
              <a:t>Discussion: None.</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marL="0" indent="0"/>
            <a:r>
              <a:rPr lang="en-US" sz="1800" dirty="0"/>
              <a:t>Note: These are all candidate SFD texts highlighted in </a:t>
            </a:r>
            <a:r>
              <a:rPr lang="en-US" sz="1800" dirty="0">
                <a:highlight>
                  <a:srgbClr val="00FF00"/>
                </a:highlight>
              </a:rPr>
              <a:t>green</a:t>
            </a:r>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2433959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450BD-B6E2-46A7-9AC1-6BAD6411F0FE}"/>
              </a:ext>
            </a:extLst>
          </p:cNvPr>
          <p:cNvSpPr>
            <a:spLocks noGrp="1"/>
          </p:cNvSpPr>
          <p:nvPr>
            <p:ph type="title"/>
          </p:nvPr>
        </p:nvSpPr>
        <p:spPr/>
        <p:txBody>
          <a:bodyPr/>
          <a:lstStyle/>
          <a:p>
            <a:r>
              <a:rPr lang="en-US" sz="3600" dirty="0"/>
              <a:t>Motions on November 09</a:t>
            </a:r>
            <a:r>
              <a:rPr lang="en-US" sz="3600" baseline="30000" dirty="0"/>
              <a:t>th</a:t>
            </a:r>
            <a:endParaRPr lang="en-US" sz="3600" dirty="0"/>
          </a:p>
        </p:txBody>
      </p:sp>
      <p:sp>
        <p:nvSpPr>
          <p:cNvPr id="3" name="Text Placeholder 2">
            <a:extLst>
              <a:ext uri="{FF2B5EF4-FFF2-40B4-BE49-F238E27FC236}">
                <a16:creationId xmlns:a16="http://schemas.microsoft.com/office/drawing/2014/main" id="{0E2CEEC3-C77B-4B31-90DE-B44FA3610567}"/>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904E0CB0-9F99-4502-9791-7FBE71560979}"/>
              </a:ext>
            </a:extLst>
          </p:cNvPr>
          <p:cNvSpPr>
            <a:spLocks noGrp="1"/>
          </p:cNvSpPr>
          <p:nvPr>
            <p:ph type="dt" idx="10"/>
          </p:nvPr>
        </p:nvSpPr>
        <p:spPr/>
        <p:txBody>
          <a:bodyPr/>
          <a:lstStyle/>
          <a:p>
            <a:r>
              <a:rPr lang="en-US" dirty="0"/>
              <a:t>November 2020</a:t>
            </a:r>
            <a:endParaRPr lang="en-GB" dirty="0"/>
          </a:p>
        </p:txBody>
      </p:sp>
      <p:sp>
        <p:nvSpPr>
          <p:cNvPr id="5" name="Footer Placeholder 4">
            <a:extLst>
              <a:ext uri="{FF2B5EF4-FFF2-40B4-BE49-F238E27FC236}">
                <a16:creationId xmlns:a16="http://schemas.microsoft.com/office/drawing/2014/main" id="{EF958E5C-2544-40BD-B30F-252EE727456F}"/>
              </a:ext>
            </a:extLst>
          </p:cNvPr>
          <p:cNvSpPr>
            <a:spLocks noGrp="1"/>
          </p:cNvSpPr>
          <p:nvPr>
            <p:ph type="ftr" idx="11"/>
          </p:nvPr>
        </p:nvSpPr>
        <p:spPr/>
        <p:txBody>
          <a:bodyPr/>
          <a:lstStyle/>
          <a:p>
            <a:r>
              <a:rPr lang="en-GB"/>
              <a:t>Alfred Asterjadhi, Qualcomm Inc.</a:t>
            </a:r>
            <a:endParaRPr lang="en-GB" dirty="0"/>
          </a:p>
        </p:txBody>
      </p:sp>
      <p:sp>
        <p:nvSpPr>
          <p:cNvPr id="6" name="Slide Number Placeholder 5">
            <a:extLst>
              <a:ext uri="{FF2B5EF4-FFF2-40B4-BE49-F238E27FC236}">
                <a16:creationId xmlns:a16="http://schemas.microsoft.com/office/drawing/2014/main" id="{C5A2E6C8-D29C-472B-84D8-0D484803DF64}"/>
              </a:ext>
            </a:extLst>
          </p:cNvPr>
          <p:cNvSpPr>
            <a:spLocks noGrp="1"/>
          </p:cNvSpPr>
          <p:nvPr>
            <p:ph type="sldNum" idx="12"/>
          </p:nvPr>
        </p:nvSpPr>
        <p:spPr/>
        <p:txBody>
          <a:bodyPr/>
          <a:lstStyle/>
          <a:p>
            <a:r>
              <a:rPr lang="en-GB"/>
              <a:t>Slide </a:t>
            </a:r>
            <a:fld id="{3ABCC52B-A3F7-440B-BBF2-55191E6E7773}" type="slidenum">
              <a:rPr lang="en-GB" smtClean="0"/>
              <a:pPr/>
              <a:t>50</a:t>
            </a:fld>
            <a:endParaRPr lang="en-GB"/>
          </a:p>
        </p:txBody>
      </p:sp>
    </p:spTree>
    <p:extLst>
      <p:ext uri="{BB962C8B-B14F-4D97-AF65-F5344CB8AC3E}">
        <p14:creationId xmlns:p14="http://schemas.microsoft.com/office/powerpoint/2010/main" val="179913559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4DC227E-9B6E-4DEE-A8F2-C026B7CF2CBE}"/>
              </a:ext>
            </a:extLst>
          </p:cNvPr>
          <p:cNvSpPr>
            <a:spLocks noGrp="1"/>
          </p:cNvSpPr>
          <p:nvPr>
            <p:ph type="title"/>
          </p:nvPr>
        </p:nvSpPr>
        <p:spPr/>
        <p:txBody>
          <a:bodyPr/>
          <a:lstStyle/>
          <a:p>
            <a:r>
              <a:rPr lang="en-US" dirty="0"/>
              <a:t>Motion 142</a:t>
            </a:r>
          </a:p>
        </p:txBody>
      </p:sp>
      <p:sp>
        <p:nvSpPr>
          <p:cNvPr id="8" name="Content Placeholder 7">
            <a:extLst>
              <a:ext uri="{FF2B5EF4-FFF2-40B4-BE49-F238E27FC236}">
                <a16:creationId xmlns:a16="http://schemas.microsoft.com/office/drawing/2014/main" id="{04C898FD-7E7E-4AEB-9030-454136F5FDEB}"/>
              </a:ext>
            </a:extLst>
          </p:cNvPr>
          <p:cNvSpPr>
            <a:spLocks noGrp="1"/>
          </p:cNvSpPr>
          <p:nvPr>
            <p:ph idx="1"/>
          </p:nvPr>
        </p:nvSpPr>
        <p:spPr/>
        <p:txBody>
          <a:bodyPr/>
          <a:lstStyle/>
          <a:p>
            <a:r>
              <a:rPr lang="en-US" sz="1800" dirty="0"/>
              <a:t>Move to add to the 11be SFD, candidate specification text in </a:t>
            </a:r>
            <a:r>
              <a:rPr lang="en-US" sz="1800" dirty="0">
                <a:hlinkClick r:id="rId2"/>
              </a:rPr>
              <a:t>11-20/566r90</a:t>
            </a:r>
            <a:r>
              <a:rPr lang="en-US" sz="1800" dirty="0"/>
              <a:t> that is identified with the following tags:</a:t>
            </a:r>
          </a:p>
          <a:p>
            <a:pPr lvl="1">
              <a:buFont typeface="Arial" panose="020B0604020202020204" pitchFamily="34" charset="0"/>
              <a:buChar char="•"/>
            </a:pPr>
            <a:r>
              <a:rPr lang="en-US" sz="1400" dirty="0">
                <a:solidFill>
                  <a:schemeClr val="tx2"/>
                </a:solidFill>
              </a:rPr>
              <a:t>SP296, SP297, SP298, SP299, SP300, SP301, SP302, SP303, SP304, SP305,</a:t>
            </a:r>
          </a:p>
          <a:p>
            <a:pPr lvl="1">
              <a:buFont typeface="Arial" panose="020B0604020202020204" pitchFamily="34" charset="0"/>
              <a:buChar char="•"/>
            </a:pPr>
            <a:r>
              <a:rPr lang="en-US" sz="1400" dirty="0">
                <a:solidFill>
                  <a:schemeClr val="tx2"/>
                </a:solidFill>
              </a:rPr>
              <a:t>SP306, SP307, SP308, SP309, SP310.</a:t>
            </a:r>
            <a:endParaRPr lang="en-US" sz="1800" dirty="0"/>
          </a:p>
          <a:p>
            <a:pPr marL="0" indent="0"/>
            <a:endParaRPr lang="en-US" sz="1800" dirty="0"/>
          </a:p>
          <a:p>
            <a:pPr marL="0" indent="0"/>
            <a:r>
              <a:rPr lang="en-US" sz="1800" dirty="0"/>
              <a:t>Move: 				Second:</a:t>
            </a:r>
          </a:p>
          <a:p>
            <a:pPr marL="0" indent="0"/>
            <a:endParaRPr lang="en-US" sz="1800" dirty="0"/>
          </a:p>
          <a:p>
            <a:r>
              <a:rPr lang="en-US" sz="1800" dirty="0"/>
              <a:t>Discussion:</a:t>
            </a:r>
          </a:p>
          <a:p>
            <a:r>
              <a:rPr lang="en-US" sz="1800" dirty="0"/>
              <a:t>Preliminary Result:</a:t>
            </a:r>
          </a:p>
          <a:p>
            <a:r>
              <a:rPr lang="en-US" sz="1800" dirty="0"/>
              <a:t>Result:</a:t>
            </a:r>
            <a:endParaRPr lang="en-US" sz="1800" dirty="0">
              <a:highlight>
                <a:srgbClr val="00FF00"/>
              </a:highlight>
            </a:endParaRPr>
          </a:p>
          <a:p>
            <a:endParaRPr lang="en-US" sz="1400" dirty="0"/>
          </a:p>
          <a:p>
            <a:r>
              <a:rPr lang="en-US" sz="1400" dirty="0"/>
              <a:t>Note: These are all candidate SFD texts highlighted in </a:t>
            </a:r>
            <a:r>
              <a:rPr lang="en-US" sz="1400" dirty="0">
                <a:highlight>
                  <a:srgbClr val="FFFF00"/>
                </a:highlight>
              </a:rPr>
              <a:t>yellow </a:t>
            </a:r>
            <a:r>
              <a:rPr lang="en-US" sz="1400" u="sng" dirty="0"/>
              <a:t>that have NOT received</a:t>
            </a:r>
            <a:r>
              <a:rPr lang="en-US" sz="1400" dirty="0"/>
              <a:t> a request for further discussion</a:t>
            </a:r>
          </a:p>
          <a:p>
            <a:endParaRPr lang="en-US" dirty="0"/>
          </a:p>
        </p:txBody>
      </p:sp>
      <p:sp>
        <p:nvSpPr>
          <p:cNvPr id="6" name="Slide Number Placeholder 5">
            <a:extLst>
              <a:ext uri="{FF2B5EF4-FFF2-40B4-BE49-F238E27FC236}">
                <a16:creationId xmlns:a16="http://schemas.microsoft.com/office/drawing/2014/main" id="{443E48E5-C9F3-40AD-97F5-AA23FCECE5CA}"/>
              </a:ext>
            </a:extLst>
          </p:cNvPr>
          <p:cNvSpPr>
            <a:spLocks noGrp="1"/>
          </p:cNvSpPr>
          <p:nvPr>
            <p:ph type="sldNum" idx="12"/>
          </p:nvPr>
        </p:nvSpPr>
        <p:spPr/>
        <p:txBody>
          <a:bodyPr/>
          <a:lstStyle/>
          <a:p>
            <a:r>
              <a:rPr lang="en-GB"/>
              <a:t>Slide </a:t>
            </a:r>
            <a:fld id="{3ABCC52B-A3F7-440B-BBF2-55191E6E7773}" type="slidenum">
              <a:rPr lang="en-GB" smtClean="0"/>
              <a:pPr/>
              <a:t>51</a:t>
            </a:fld>
            <a:endParaRPr lang="en-GB"/>
          </a:p>
        </p:txBody>
      </p:sp>
      <p:sp>
        <p:nvSpPr>
          <p:cNvPr id="5" name="Footer Placeholder 4">
            <a:extLst>
              <a:ext uri="{FF2B5EF4-FFF2-40B4-BE49-F238E27FC236}">
                <a16:creationId xmlns:a16="http://schemas.microsoft.com/office/drawing/2014/main" id="{40FFA0A0-E38D-44CA-A7B0-321775CDC6E7}"/>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D67400D-5900-4D56-9B2B-255E48529B20}"/>
              </a:ext>
            </a:extLst>
          </p:cNvPr>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175987792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B1CCF-A3B8-464F-B2A9-73CCCFCFF1D9}"/>
              </a:ext>
            </a:extLst>
          </p:cNvPr>
          <p:cNvSpPr>
            <a:spLocks noGrp="1"/>
          </p:cNvSpPr>
          <p:nvPr>
            <p:ph type="title"/>
          </p:nvPr>
        </p:nvSpPr>
        <p:spPr/>
        <p:txBody>
          <a:bodyPr/>
          <a:lstStyle/>
          <a:p>
            <a:r>
              <a:rPr lang="en-US" dirty="0"/>
              <a:t>Motion 143</a:t>
            </a:r>
          </a:p>
        </p:txBody>
      </p:sp>
      <p:sp>
        <p:nvSpPr>
          <p:cNvPr id="3" name="Content Placeholder 2">
            <a:extLst>
              <a:ext uri="{FF2B5EF4-FFF2-40B4-BE49-F238E27FC236}">
                <a16:creationId xmlns:a16="http://schemas.microsoft.com/office/drawing/2014/main" id="{BE59A49E-A5A4-4F56-B099-147C6D55F1B5}"/>
              </a:ext>
            </a:extLst>
          </p:cNvPr>
          <p:cNvSpPr>
            <a:spLocks noGrp="1"/>
          </p:cNvSpPr>
          <p:nvPr>
            <p:ph idx="1"/>
          </p:nvPr>
        </p:nvSpPr>
        <p:spPr>
          <a:xfrm>
            <a:off x="685800" y="1981200"/>
            <a:ext cx="7770813" cy="4419600"/>
          </a:xfrm>
        </p:spPr>
        <p:txBody>
          <a:bodyPr/>
          <a:lstStyle/>
          <a:p>
            <a:r>
              <a:rPr lang="en-US" sz="1800" dirty="0"/>
              <a:t>Move to accept changes to the TGbe draft as specified in the following documents:</a:t>
            </a:r>
          </a:p>
          <a:p>
            <a:pPr lvl="1">
              <a:buFont typeface="Arial" panose="020B0604020202020204" pitchFamily="34" charset="0"/>
              <a:buChar char="•"/>
            </a:pPr>
            <a:r>
              <a:rPr lang="en-US" sz="1600" dirty="0">
                <a:solidFill>
                  <a:schemeClr val="tx1"/>
                </a:solidFill>
                <a:hlinkClick r:id="rId2"/>
              </a:rPr>
              <a:t>1726r0</a:t>
            </a:r>
            <a:endParaRPr lang="en-US" sz="1600" dirty="0">
              <a:solidFill>
                <a:schemeClr val="tx1"/>
              </a:solidFill>
            </a:endParaRPr>
          </a:p>
          <a:p>
            <a:pPr marL="0" indent="0"/>
            <a:endParaRPr lang="en-US" sz="1600" dirty="0"/>
          </a:p>
          <a:p>
            <a:pPr marL="0" indent="0"/>
            <a:r>
              <a:rPr lang="en-US" sz="1600" dirty="0"/>
              <a:t>Move: 					Second:</a:t>
            </a:r>
          </a:p>
          <a:p>
            <a:r>
              <a:rPr lang="en-US" sz="1600" dirty="0"/>
              <a:t>Discussion:</a:t>
            </a:r>
          </a:p>
          <a:p>
            <a:r>
              <a:rPr lang="en-US" sz="1600" dirty="0"/>
              <a:t>Preliminary Result:</a:t>
            </a:r>
          </a:p>
          <a:p>
            <a:r>
              <a:rPr lang="en-US" sz="1600" dirty="0"/>
              <a:t>Result:</a:t>
            </a:r>
            <a:endParaRPr lang="en-US" sz="1600" dirty="0">
              <a:highlight>
                <a:srgbClr val="00FF00"/>
              </a:highlight>
            </a:endParaRPr>
          </a:p>
          <a:p>
            <a:pPr marL="0" indent="0"/>
            <a:endParaRPr lang="en-US" sz="1600" dirty="0">
              <a:highlight>
                <a:srgbClr val="00FF00"/>
              </a:highlight>
            </a:endParaRPr>
          </a:p>
          <a:p>
            <a:pPr marL="0" indent="0"/>
            <a:endParaRPr lang="en-US" sz="1600" dirty="0">
              <a:highlight>
                <a:srgbClr val="00FF00"/>
              </a:highlight>
            </a:endParaRPr>
          </a:p>
          <a:p>
            <a:pPr marL="0" indent="0"/>
            <a:r>
              <a:rPr lang="en-US" sz="1600" dirty="0"/>
              <a:t>Note: These are all proposed draft texts (PDTs) that obtained ≥ 75% support during the straw poll phase and </a:t>
            </a:r>
            <a:r>
              <a:rPr lang="en-US" sz="1600" u="sng" dirty="0"/>
              <a:t>that have NOT received</a:t>
            </a:r>
            <a:r>
              <a:rPr lang="en-US" sz="1600" dirty="0"/>
              <a:t> a request for further discussion</a:t>
            </a:r>
          </a:p>
        </p:txBody>
      </p:sp>
      <p:sp>
        <p:nvSpPr>
          <p:cNvPr id="4" name="Slide Number Placeholder 3">
            <a:extLst>
              <a:ext uri="{FF2B5EF4-FFF2-40B4-BE49-F238E27FC236}">
                <a16:creationId xmlns:a16="http://schemas.microsoft.com/office/drawing/2014/main" id="{F3267D9C-D778-49BA-82AB-8C413C74571F}"/>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0547C7D1-C953-405A-A030-614FB89807D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8D43E9-E005-4F47-90F5-77DFD10F8321}"/>
              </a:ext>
            </a:extLst>
          </p:cNvPr>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259187616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B1CCF-A3B8-464F-B2A9-73CCCFCFF1D9}"/>
              </a:ext>
            </a:extLst>
          </p:cNvPr>
          <p:cNvSpPr>
            <a:spLocks noGrp="1"/>
          </p:cNvSpPr>
          <p:nvPr>
            <p:ph type="title"/>
          </p:nvPr>
        </p:nvSpPr>
        <p:spPr/>
        <p:txBody>
          <a:bodyPr/>
          <a:lstStyle/>
          <a:p>
            <a:r>
              <a:rPr lang="en-US" dirty="0"/>
              <a:t>Motion X</a:t>
            </a:r>
          </a:p>
        </p:txBody>
      </p:sp>
      <p:sp>
        <p:nvSpPr>
          <p:cNvPr id="3" name="Content Placeholder 2">
            <a:extLst>
              <a:ext uri="{FF2B5EF4-FFF2-40B4-BE49-F238E27FC236}">
                <a16:creationId xmlns:a16="http://schemas.microsoft.com/office/drawing/2014/main" id="{BE59A49E-A5A4-4F56-B099-147C6D55F1B5}"/>
              </a:ext>
            </a:extLst>
          </p:cNvPr>
          <p:cNvSpPr>
            <a:spLocks noGrp="1"/>
          </p:cNvSpPr>
          <p:nvPr>
            <p:ph idx="1"/>
          </p:nvPr>
        </p:nvSpPr>
        <p:spPr>
          <a:xfrm>
            <a:off x="685800" y="1981200"/>
            <a:ext cx="7770813" cy="4419600"/>
          </a:xfrm>
        </p:spPr>
        <p:txBody>
          <a:bodyPr/>
          <a:lstStyle/>
          <a:p>
            <a:r>
              <a:rPr lang="en-US" dirty="0"/>
              <a:t>Move to add to the 11be SFD, candidate specification text in </a:t>
            </a:r>
            <a:r>
              <a:rPr lang="en-US" dirty="0">
                <a:hlinkClick r:id="rId2"/>
              </a:rPr>
              <a:t>11-20/566r90</a:t>
            </a:r>
            <a:r>
              <a:rPr lang="en-US" dirty="0"/>
              <a:t> that is identified with the following tag:</a:t>
            </a:r>
          </a:p>
          <a:p>
            <a:pPr lvl="1">
              <a:buFont typeface="Arial" panose="020B0604020202020204" pitchFamily="34" charset="0"/>
              <a:buChar char="•"/>
            </a:pPr>
            <a:r>
              <a:rPr lang="en-US" dirty="0"/>
              <a:t>TBD</a:t>
            </a:r>
          </a:p>
          <a:p>
            <a:pPr lvl="1">
              <a:buFont typeface="Arial" panose="020B0604020202020204" pitchFamily="34" charset="0"/>
              <a:buChar char="•"/>
            </a:pPr>
            <a:endParaRPr lang="en-US" dirty="0"/>
          </a:p>
          <a:p>
            <a:pPr marL="457200" lvl="1" indent="0"/>
            <a:endParaRPr lang="en-US" dirty="0"/>
          </a:p>
          <a:p>
            <a:pPr marL="0" indent="0"/>
            <a:r>
              <a:rPr lang="en-US" sz="1800" dirty="0"/>
              <a:t>Move: 				Second:</a:t>
            </a:r>
          </a:p>
          <a:p>
            <a:pPr marL="0" indent="0"/>
            <a:endParaRPr lang="en-US" sz="1800" dirty="0"/>
          </a:p>
          <a:p>
            <a:r>
              <a:rPr lang="en-US" sz="1800" dirty="0"/>
              <a:t>Discussion:</a:t>
            </a:r>
          </a:p>
          <a:p>
            <a:r>
              <a:rPr lang="en-US" sz="1800" dirty="0"/>
              <a:t>Preliminary Result:</a:t>
            </a:r>
          </a:p>
          <a:p>
            <a:r>
              <a:rPr lang="en-US" sz="1800" dirty="0"/>
              <a:t>Result:</a:t>
            </a:r>
            <a:endParaRPr lang="en-US" sz="1800" dirty="0">
              <a:highlight>
                <a:srgbClr val="00FF00"/>
              </a:highlight>
            </a:endParaRPr>
          </a:p>
          <a:p>
            <a:endParaRPr lang="en-US" sz="1400" dirty="0"/>
          </a:p>
          <a:p>
            <a:r>
              <a:rPr lang="en-US" sz="1400" dirty="0"/>
              <a:t>Note: These are all candidate SFD texts highlighted in </a:t>
            </a:r>
            <a:r>
              <a:rPr lang="en-US" sz="1400" dirty="0">
                <a:highlight>
                  <a:srgbClr val="FFFF00"/>
                </a:highlight>
              </a:rPr>
              <a:t>yellow </a:t>
            </a:r>
            <a:r>
              <a:rPr lang="en-US" sz="1400" u="sng" dirty="0"/>
              <a:t>that have received</a:t>
            </a:r>
            <a:r>
              <a:rPr lang="en-US" sz="1400" dirty="0"/>
              <a:t> a request for further discussion</a:t>
            </a:r>
            <a:endParaRPr lang="en-US" dirty="0"/>
          </a:p>
        </p:txBody>
      </p:sp>
      <p:sp>
        <p:nvSpPr>
          <p:cNvPr id="4" name="Slide Number Placeholder 3">
            <a:extLst>
              <a:ext uri="{FF2B5EF4-FFF2-40B4-BE49-F238E27FC236}">
                <a16:creationId xmlns:a16="http://schemas.microsoft.com/office/drawing/2014/main" id="{F3267D9C-D778-49BA-82AB-8C413C74571F}"/>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0547C7D1-C953-405A-A030-614FB89807D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8D43E9-E005-4F47-90F5-77DFD10F8321}"/>
              </a:ext>
            </a:extLst>
          </p:cNvPr>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979188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112</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SP1, SP2, SP3, SP4, </a:t>
            </a:r>
            <a:r>
              <a:rPr lang="en-US" sz="1600" strike="sngStrike" dirty="0">
                <a:solidFill>
                  <a:srgbClr val="FF0000"/>
                </a:solidFill>
              </a:rPr>
              <a:t>SP5,</a:t>
            </a:r>
            <a:r>
              <a:rPr lang="en-US" sz="1600" dirty="0"/>
              <a:t> SP6, SP7, SP8, SP9, SP10, SP11, SP12, SP13, SP14, SP15, SP16, SP17, SP18, SP19, SP20, SP21, SP22, SP23, SP24, SP25, SP26, SP27, </a:t>
            </a:r>
            <a:r>
              <a:rPr lang="en-US" sz="1600" strike="sngStrike" dirty="0">
                <a:solidFill>
                  <a:srgbClr val="FF0000"/>
                </a:solidFill>
              </a:rPr>
              <a:t>SP28</a:t>
            </a:r>
            <a:r>
              <a:rPr lang="en-US" sz="1600" dirty="0"/>
              <a:t>, SP29, SP30, SP31, SP32, SP33, SP34, SP35, SP36, SP37, SP38, SP39, SP40, SP41, SP42, SP43, SP44, SP45, SP46, SP47, SP48, SP49, SP50, SP51, SP52, SP53, SP54, SP55</a:t>
            </a:r>
          </a:p>
          <a:p>
            <a:pPr marL="0" indent="0"/>
            <a:r>
              <a:rPr lang="en-US" sz="1800" dirty="0"/>
              <a:t>Move: Laurent Cariou			Second: Bin Tian</a:t>
            </a:r>
          </a:p>
          <a:p>
            <a:r>
              <a:rPr lang="en-US" sz="1800" dirty="0"/>
              <a:t>Discussion: Clarificatory discussion.</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dirty="0"/>
              <a:t>that </a:t>
            </a:r>
            <a:r>
              <a:rPr lang="en-US" sz="1800" u="sng" dirty="0"/>
              <a:t>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3197399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113</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SP28</a:t>
            </a:r>
          </a:p>
          <a:p>
            <a:pPr marL="0" indent="0"/>
            <a:endParaRPr lang="en-US" sz="1800" dirty="0"/>
          </a:p>
          <a:p>
            <a:pPr marL="0" indent="0"/>
            <a:r>
              <a:rPr lang="en-US" sz="1800" dirty="0"/>
              <a:t>Move: Wook Bong Lee 		Second: Bin Tian</a:t>
            </a:r>
          </a:p>
          <a:p>
            <a:r>
              <a:rPr lang="en-US" sz="1800" dirty="0"/>
              <a:t>Discussion: Yes, discussion.</a:t>
            </a:r>
          </a:p>
          <a:p>
            <a:r>
              <a:rPr lang="en-US" sz="1800" dirty="0"/>
              <a:t>Preliminary Result: Motion Passes (69Y, 20N, 38A)</a:t>
            </a:r>
          </a:p>
          <a:p>
            <a:pPr marL="0" indent="0"/>
            <a:r>
              <a:rPr lang="en-US" sz="1800" dirty="0"/>
              <a:t>Amended Result*: </a:t>
            </a:r>
            <a:r>
              <a:rPr lang="en-US" sz="1800" dirty="0">
                <a:highlight>
                  <a:srgbClr val="00FF00"/>
                </a:highlight>
              </a:rPr>
              <a:t>Motion Passes (66Y, 19N, 35A)</a:t>
            </a:r>
          </a:p>
          <a:p>
            <a:pPr marL="0" indent="0"/>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marL="0" indent="0"/>
            <a:r>
              <a:rPr lang="en-US" sz="1800" dirty="0"/>
              <a:t>* Amended result accounts for removal of 7 votes of non-voting members.</a:t>
            </a:r>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584401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114</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SP5</a:t>
            </a:r>
          </a:p>
          <a:p>
            <a:pPr marL="0" indent="0"/>
            <a:r>
              <a:rPr lang="en-US" sz="1800" dirty="0"/>
              <a:t>Move: Abhishek Patil			Second: George Cherian</a:t>
            </a:r>
          </a:p>
          <a:p>
            <a:r>
              <a:rPr lang="en-US" sz="1800" dirty="0"/>
              <a:t>Discussion: No further discussion.</a:t>
            </a:r>
          </a:p>
          <a:p>
            <a:r>
              <a:rPr lang="en-US" sz="1800" dirty="0"/>
              <a:t>Preliminary Result: Motion Passes (71Y, 23N, 27A)</a:t>
            </a:r>
          </a:p>
          <a:p>
            <a:r>
              <a:rPr lang="en-US" sz="1800" dirty="0"/>
              <a:t>Result*: </a:t>
            </a:r>
            <a:r>
              <a:rPr lang="en-US" sz="1800" dirty="0">
                <a:highlight>
                  <a:srgbClr val="00FF00"/>
                </a:highlight>
              </a:rPr>
              <a:t>Motion Passes (70Y, 21N, 25A)</a:t>
            </a:r>
          </a:p>
          <a:p>
            <a:pPr marL="0" indent="0"/>
            <a:endParaRPr lang="en-US" sz="1800" dirty="0"/>
          </a:p>
          <a:p>
            <a:pPr marL="0" indent="0"/>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marL="0" indent="0"/>
            <a:r>
              <a:rPr lang="en-US" sz="1800" dirty="0"/>
              <a:t>* Amended result accounts for removal of 5 votes of non-voting members.</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4230577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B51F6D6-2CEE-4F48-BF77-DB5BCE1257CE}"/>
              </a:ext>
            </a:extLst>
          </p:cNvPr>
          <p:cNvSpPr>
            <a:spLocks noGrp="1"/>
          </p:cNvSpPr>
          <p:nvPr>
            <p:ph type="title"/>
          </p:nvPr>
        </p:nvSpPr>
        <p:spPr/>
        <p:txBody>
          <a:bodyPr/>
          <a:lstStyle/>
          <a:p>
            <a:r>
              <a:rPr lang="en-US" dirty="0"/>
              <a:t>Motions on July 09</a:t>
            </a:r>
            <a:r>
              <a:rPr lang="en-US" baseline="30000" dirty="0"/>
              <a:t>th</a:t>
            </a:r>
            <a:endParaRPr lang="en-US" dirty="0"/>
          </a:p>
        </p:txBody>
      </p:sp>
      <p:sp>
        <p:nvSpPr>
          <p:cNvPr id="10" name="Text Placeholder 9">
            <a:extLst>
              <a:ext uri="{FF2B5EF4-FFF2-40B4-BE49-F238E27FC236}">
                <a16:creationId xmlns:a16="http://schemas.microsoft.com/office/drawing/2014/main" id="{7B55A7AA-A01C-45C6-9389-725CC78B9209}"/>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1BF4B1BC-6715-4E2C-BCE6-6BB4EC54A08B}"/>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B140AD64-4E06-43BD-94DF-45E8E99026B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280F1DC0-26E2-407D-83D5-69A6D8576E8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658232188"/>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2.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76106</TotalTime>
  <Words>4908</Words>
  <Application>Microsoft Office PowerPoint</Application>
  <PresentationFormat>On-screen Show (4:3)</PresentationFormat>
  <Paragraphs>597</Paragraphs>
  <Slides>53</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53</vt:i4>
      </vt:variant>
    </vt:vector>
  </HeadingPairs>
  <TitlesOfParts>
    <vt:vector size="58" baseType="lpstr">
      <vt:lpstr>Arial</vt:lpstr>
      <vt:lpstr>Arial Black</vt:lpstr>
      <vt:lpstr>Times New Roman</vt:lpstr>
      <vt:lpstr>Office Theme</vt:lpstr>
      <vt:lpstr>Document</vt:lpstr>
      <vt:lpstr>TGbe Motions List for Teleconferences</vt:lpstr>
      <vt:lpstr>IEEE 802.11 TGbe: Enhancements for Extremely High Throughput (EHT) WLAN Task Group</vt:lpstr>
      <vt:lpstr>Motions on June 11th</vt:lpstr>
      <vt:lpstr>Approve TG Minutes</vt:lpstr>
      <vt:lpstr>Motion 111</vt:lpstr>
      <vt:lpstr>Motion 112</vt:lpstr>
      <vt:lpstr>Motion 113</vt:lpstr>
      <vt:lpstr>Motion 114</vt:lpstr>
      <vt:lpstr>Motions on July 09th</vt:lpstr>
      <vt:lpstr>Approve TG Minutes</vt:lpstr>
      <vt:lpstr>Motion 115</vt:lpstr>
      <vt:lpstr>Motion 116</vt:lpstr>
      <vt:lpstr>Motion 117</vt:lpstr>
      <vt:lpstr>Motion 118</vt:lpstr>
      <vt:lpstr>Motions on JuLY 30th</vt:lpstr>
      <vt:lpstr>Approve TG Minutes</vt:lpstr>
      <vt:lpstr>Motion 119</vt:lpstr>
      <vt:lpstr>Motion 120</vt:lpstr>
      <vt:lpstr>Motion 121</vt:lpstr>
      <vt:lpstr>Motions on August 20th</vt:lpstr>
      <vt:lpstr>Motion 122</vt:lpstr>
      <vt:lpstr>Motion 123</vt:lpstr>
      <vt:lpstr>Motions on September 03rd</vt:lpstr>
      <vt:lpstr>Motion 124</vt:lpstr>
      <vt:lpstr>Motion 125</vt:lpstr>
      <vt:lpstr>Motion 126</vt:lpstr>
      <vt:lpstr>Motion 127</vt:lpstr>
      <vt:lpstr>Motions on September 17th</vt:lpstr>
      <vt:lpstr>Approve TG Minutes</vt:lpstr>
      <vt:lpstr>Motion 128</vt:lpstr>
      <vt:lpstr>Motion 129</vt:lpstr>
      <vt:lpstr>Motion 130</vt:lpstr>
      <vt:lpstr>Motion 131</vt:lpstr>
      <vt:lpstr>Motion 132</vt:lpstr>
      <vt:lpstr>Snapshot of Straw poll #198</vt:lpstr>
      <vt:lpstr>Motion 133</vt:lpstr>
      <vt:lpstr>Motions on September 30th</vt:lpstr>
      <vt:lpstr>Motion 134</vt:lpstr>
      <vt:lpstr>Motions on October 29th</vt:lpstr>
      <vt:lpstr>Motion 135</vt:lpstr>
      <vt:lpstr>Motion 136</vt:lpstr>
      <vt:lpstr>Motions on November 04th</vt:lpstr>
      <vt:lpstr>Approve TG Minutes</vt:lpstr>
      <vt:lpstr>Motion 137</vt:lpstr>
      <vt:lpstr>Motion 138</vt:lpstr>
      <vt:lpstr>Motion 139</vt:lpstr>
      <vt:lpstr>Motion 140</vt:lpstr>
      <vt:lpstr>Motion 141</vt:lpstr>
      <vt:lpstr>Snapshot of Straw poll #260 and #261</vt:lpstr>
      <vt:lpstr>Motions on November 09th</vt:lpstr>
      <vt:lpstr>Motion 142</vt:lpstr>
      <vt:lpstr>Motion 143</vt:lpstr>
      <vt:lpstr>Motion X</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1369</cp:revision>
  <cp:lastPrinted>1601-01-01T00:00:00Z</cp:lastPrinted>
  <dcterms:created xsi:type="dcterms:W3CDTF">2017-01-26T15:28:16Z</dcterms:created>
  <dcterms:modified xsi:type="dcterms:W3CDTF">2020-11-08T15:29:07Z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