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8"/>
  </p:notesMasterIdLst>
  <p:handoutMasterIdLst>
    <p:handoutMasterId r:id="rId59"/>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 id="503" r:id="rId54"/>
    <p:sldId id="504" r:id="rId55"/>
    <p:sldId id="505" r:id="rId56"/>
    <p:sldId id="506"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29324-D781-4393-A8FD-57F3854BF018}" v="7" dt="2020-11-08T15:28:35.7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429324-D781-4393-A8FD-57F3854BF018}"/>
    <pc:docChg chg="addSld delSld modSld sldOrd modMainMaster">
      <pc:chgData name="Alfred Asterjadhi" userId="39de57b9-85c0-4fd1-aaac-8ca2b6560ad0" providerId="ADAL" clId="{59429324-D781-4393-A8FD-57F3854BF018}" dt="2020-11-08T15:29:04.775" v="42" actId="20577"/>
      <pc:docMkLst>
        <pc:docMk/>
      </pc:docMkLst>
      <pc:sldChg chg="modSp">
        <pc:chgData name="Alfred Asterjadhi" userId="39de57b9-85c0-4fd1-aaac-8ca2b6560ad0" providerId="ADAL" clId="{59429324-D781-4393-A8FD-57F3854BF018}" dt="2020-11-08T15:23:21.051" v="33" actId="20577"/>
        <pc:sldMkLst>
          <pc:docMk/>
          <pc:sldMk cId="2591876160" sldId="505"/>
        </pc:sldMkLst>
        <pc:spChg chg="mod">
          <ac:chgData name="Alfred Asterjadhi" userId="39de57b9-85c0-4fd1-aaac-8ca2b6560ad0" providerId="ADAL" clId="{59429324-D781-4393-A8FD-57F3854BF018}" dt="2020-11-08T15:23:21.051" v="33" actId="20577"/>
          <ac:spMkLst>
            <pc:docMk/>
            <pc:sldMk cId="2591876160" sldId="505"/>
            <ac:spMk id="3" creationId="{BE59A49E-A5A4-4F56-B099-147C6D55F1B5}"/>
          </ac:spMkLst>
        </pc:spChg>
      </pc:sldChg>
      <pc:sldChg chg="modSp add ord">
        <pc:chgData name="Alfred Asterjadhi" userId="39de57b9-85c0-4fd1-aaac-8ca2b6560ad0" providerId="ADAL" clId="{59429324-D781-4393-A8FD-57F3854BF018}" dt="2020-11-08T15:28:43.133" v="40" actId="20577"/>
        <pc:sldMkLst>
          <pc:docMk/>
          <pc:sldMk cId="979188270" sldId="506"/>
        </pc:sldMkLst>
        <pc:spChg chg="mod">
          <ac:chgData name="Alfred Asterjadhi" userId="39de57b9-85c0-4fd1-aaac-8ca2b6560ad0" providerId="ADAL" clId="{59429324-D781-4393-A8FD-57F3854BF018}" dt="2020-11-08T15:28:43.133" v="40" actId="20577"/>
          <ac:spMkLst>
            <pc:docMk/>
            <pc:sldMk cId="979188270" sldId="506"/>
            <ac:spMk id="2" creationId="{872B1CCF-A3B8-464F-B2A9-73CCCFCFF1D9}"/>
          </ac:spMkLst>
        </pc:spChg>
      </pc:sldChg>
      <pc:sldChg chg="modSp add del">
        <pc:chgData name="Alfred Asterjadhi" userId="39de57b9-85c0-4fd1-aaac-8ca2b6560ad0" providerId="ADAL" clId="{59429324-D781-4393-A8FD-57F3854BF018}" dt="2020-11-08T15:28:20.866" v="37" actId="2696"/>
        <pc:sldMkLst>
          <pc:docMk/>
          <pc:sldMk cId="3694520877" sldId="507"/>
        </pc:sldMkLst>
        <pc:spChg chg="mod">
          <ac:chgData name="Alfred Asterjadhi" userId="39de57b9-85c0-4fd1-aaac-8ca2b6560ad0" providerId="ADAL" clId="{59429324-D781-4393-A8FD-57F3854BF018}" dt="2020-11-08T15:27:11.233" v="36"/>
          <ac:spMkLst>
            <pc:docMk/>
            <pc:sldMk cId="3694520877" sldId="507"/>
            <ac:spMk id="2" creationId="{10B6058E-38A0-405F-B7BE-855B6D2FF7CC}"/>
          </ac:spMkLst>
        </pc:spChg>
        <pc:spChg chg="mod">
          <ac:chgData name="Alfred Asterjadhi" userId="39de57b9-85c0-4fd1-aaac-8ca2b6560ad0" providerId="ADAL" clId="{59429324-D781-4393-A8FD-57F3854BF018}" dt="2020-11-08T15:27:01.891" v="35"/>
          <ac:spMkLst>
            <pc:docMk/>
            <pc:sldMk cId="3694520877" sldId="507"/>
            <ac:spMk id="3" creationId="{F7F826E7-CC08-4004-A874-C4405B04C1DC}"/>
          </ac:spMkLst>
        </pc:spChg>
      </pc:sldChg>
      <pc:sldMasterChg chg="modSp">
        <pc:chgData name="Alfred Asterjadhi" userId="39de57b9-85c0-4fd1-aaac-8ca2b6560ad0" providerId="ADAL" clId="{59429324-D781-4393-A8FD-57F3854BF018}" dt="2020-11-08T15:29:04.775" v="42" actId="20577"/>
        <pc:sldMasterMkLst>
          <pc:docMk/>
          <pc:sldMasterMk cId="0" sldId="2147483648"/>
        </pc:sldMasterMkLst>
        <pc:spChg chg="mod">
          <ac:chgData name="Alfred Asterjadhi" userId="39de57b9-85c0-4fd1-aaac-8ca2b6560ad0" providerId="ADAL" clId="{59429324-D781-4393-A8FD-57F3854BF018}" dt="2020-11-08T15:29:04.775" v="42" actId="20577"/>
          <ac:spMkLst>
            <pc:docMk/>
            <pc:sldMasterMk cId="0" sldId="2147483648"/>
            <ac:spMk id="10" creationId="{00000000-0000-0000-0000-000000000000}"/>
          </ac:spMkLst>
        </pc:spChg>
      </pc:sldMasterChg>
    </pc:docChg>
  </pc:docChgLst>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81D8E7E-125E-405D-B56E-214C2572FCA2}"/>
    <pc:docChg chg="undo addSld modSld modMainMaster">
      <pc:chgData name="Alfred Asterjadhi" userId="39de57b9-85c0-4fd1-aaac-8ca2b6560ad0" providerId="ADAL" clId="{B81D8E7E-125E-405D-B56E-214C2572FCA2}" dt="2020-11-06T18:12:31.194" v="185"/>
      <pc:docMkLst>
        <pc:docMk/>
      </pc:docMkLst>
      <pc:sldChg chg="modSp add">
        <pc:chgData name="Alfred Asterjadhi" userId="39de57b9-85c0-4fd1-aaac-8ca2b6560ad0" providerId="ADAL" clId="{B81D8E7E-125E-405D-B56E-214C2572FCA2}" dt="2020-11-05T19:00:03.998" v="3" actId="20577"/>
        <pc:sldMkLst>
          <pc:docMk/>
          <pc:sldMk cId="1799135598" sldId="503"/>
        </pc:sldMkLst>
        <pc:spChg chg="mod">
          <ac:chgData name="Alfred Asterjadhi" userId="39de57b9-85c0-4fd1-aaac-8ca2b6560ad0" providerId="ADAL" clId="{B81D8E7E-125E-405D-B56E-214C2572FCA2}" dt="2020-11-05T19:00:03.998" v="3" actId="20577"/>
          <ac:spMkLst>
            <pc:docMk/>
            <pc:sldMk cId="1799135598" sldId="503"/>
            <ac:spMk id="2" creationId="{883450BD-B6E2-46A7-9AC1-6BAD6411F0FE}"/>
          </ac:spMkLst>
        </pc:spChg>
      </pc:sldChg>
      <pc:sldChg chg="addSp delSp modSp add">
        <pc:chgData name="Alfred Asterjadhi" userId="39de57b9-85c0-4fd1-aaac-8ca2b6560ad0" providerId="ADAL" clId="{B81D8E7E-125E-405D-B56E-214C2572FCA2}" dt="2020-11-06T18:12:26.597" v="184" actId="20577"/>
        <pc:sldMkLst>
          <pc:docMk/>
          <pc:sldMk cId="1759877929" sldId="504"/>
        </pc:sldMkLst>
        <pc:spChg chg="del">
          <ac:chgData name="Alfred Asterjadhi" userId="39de57b9-85c0-4fd1-aaac-8ca2b6560ad0" providerId="ADAL" clId="{B81D8E7E-125E-405D-B56E-214C2572FCA2}" dt="2020-11-05T19:05:34.460" v="5"/>
          <ac:spMkLst>
            <pc:docMk/>
            <pc:sldMk cId="1759877929" sldId="504"/>
            <ac:spMk id="2" creationId="{89406AB1-50F9-4880-A994-067ACC941616}"/>
          </ac:spMkLst>
        </pc:spChg>
        <pc:spChg chg="del">
          <ac:chgData name="Alfred Asterjadhi" userId="39de57b9-85c0-4fd1-aaac-8ca2b6560ad0" providerId="ADAL" clId="{B81D8E7E-125E-405D-B56E-214C2572FCA2}" dt="2020-11-05T19:05:34.460" v="5"/>
          <ac:spMkLst>
            <pc:docMk/>
            <pc:sldMk cId="1759877929" sldId="504"/>
            <ac:spMk id="3" creationId="{CCCD173B-BDEF-4CD3-A40F-A11B2EB60446}"/>
          </ac:spMkLst>
        </pc:spChg>
        <pc:spChg chg="add mod">
          <ac:chgData name="Alfred Asterjadhi" userId="39de57b9-85c0-4fd1-aaac-8ca2b6560ad0" providerId="ADAL" clId="{B81D8E7E-125E-405D-B56E-214C2572FCA2}" dt="2020-11-05T19:06:28.563" v="10" actId="20577"/>
          <ac:spMkLst>
            <pc:docMk/>
            <pc:sldMk cId="1759877929" sldId="504"/>
            <ac:spMk id="7" creationId="{14DC227E-9B6E-4DEE-A8F2-C026B7CF2CBE}"/>
          </ac:spMkLst>
        </pc:spChg>
        <pc:spChg chg="add mod">
          <ac:chgData name="Alfred Asterjadhi" userId="39de57b9-85c0-4fd1-aaac-8ca2b6560ad0" providerId="ADAL" clId="{B81D8E7E-125E-405D-B56E-214C2572FCA2}" dt="2020-11-06T18:12:26.597" v="184" actId="20577"/>
          <ac:spMkLst>
            <pc:docMk/>
            <pc:sldMk cId="1759877929" sldId="504"/>
            <ac:spMk id="8" creationId="{04C898FD-7E7E-4AEB-9030-454136F5FDEB}"/>
          </ac:spMkLst>
        </pc:spChg>
      </pc:sldChg>
      <pc:sldChg chg="modSp add">
        <pc:chgData name="Alfred Asterjadhi" userId="39de57b9-85c0-4fd1-aaac-8ca2b6560ad0" providerId="ADAL" clId="{B81D8E7E-125E-405D-B56E-214C2572FCA2}" dt="2020-11-06T18:12:31.194" v="185"/>
        <pc:sldMkLst>
          <pc:docMk/>
          <pc:sldMk cId="2591876160" sldId="505"/>
        </pc:sldMkLst>
        <pc:spChg chg="mod">
          <ac:chgData name="Alfred Asterjadhi" userId="39de57b9-85c0-4fd1-aaac-8ca2b6560ad0" providerId="ADAL" clId="{B81D8E7E-125E-405D-B56E-214C2572FCA2}" dt="2020-11-05T19:18:54.851" v="96" actId="6549"/>
          <ac:spMkLst>
            <pc:docMk/>
            <pc:sldMk cId="2591876160" sldId="505"/>
            <ac:spMk id="2" creationId="{872B1CCF-A3B8-464F-B2A9-73CCCFCFF1D9}"/>
          </ac:spMkLst>
        </pc:spChg>
        <pc:spChg chg="mod">
          <ac:chgData name="Alfred Asterjadhi" userId="39de57b9-85c0-4fd1-aaac-8ca2b6560ad0" providerId="ADAL" clId="{B81D8E7E-125E-405D-B56E-214C2572FCA2}" dt="2020-11-06T18:12:31.194" v="185"/>
          <ac:spMkLst>
            <pc:docMk/>
            <pc:sldMk cId="2591876160" sldId="505"/>
            <ac:spMk id="3" creationId="{BE59A49E-A5A4-4F56-B099-147C6D55F1B5}"/>
          </ac:spMkLst>
        </pc:spChg>
      </pc:sldChg>
      <pc:sldMasterChg chg="modSp">
        <pc:chgData name="Alfred Asterjadhi" userId="39de57b9-85c0-4fd1-aaac-8ca2b6560ad0" providerId="ADAL" clId="{B81D8E7E-125E-405D-B56E-214C2572FCA2}" dt="2020-11-05T18:59:35.535" v="1" actId="20577"/>
        <pc:sldMasterMkLst>
          <pc:docMk/>
          <pc:sldMasterMk cId="0" sldId="2147483648"/>
        </pc:sldMasterMkLst>
        <pc:spChg chg="mod">
          <ac:chgData name="Alfred Asterjadhi" userId="39de57b9-85c0-4fd1-aaac-8ca2b6560ad0" providerId="ADAL" clId="{B81D8E7E-125E-405D-B56E-214C2572FCA2}" dt="2020-11-05T18:59:35.53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1726-00-00be-pdt-phy-ppdu-formats-for-clause-36-1-4.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0566-89-00be-compendium-of-straw-polls-and-potential-changes-to-the-specification-framework-documen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799135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Second:</a:t>
            </a:r>
          </a:p>
          <a:p>
            <a:pPr marL="0" indent="0"/>
            <a:endParaRPr lang="en-US" sz="1800" dirty="0"/>
          </a:p>
          <a:p>
            <a:r>
              <a:rPr lang="en-US" sz="1800" dirty="0"/>
              <a:t>Discussion:</a:t>
            </a:r>
          </a:p>
          <a:p>
            <a:r>
              <a:rPr lang="en-US" sz="1800" dirty="0"/>
              <a:t>Preliminary Result:</a:t>
            </a:r>
          </a:p>
          <a:p>
            <a:r>
              <a:rPr lang="en-US" sz="1800" dirty="0"/>
              <a:t>Result: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9877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143</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1726r0</a:t>
            </a:r>
            <a:endParaRPr lang="en-US" sz="1600" dirty="0">
              <a:solidFill>
                <a:schemeClr val="tx1"/>
              </a:solidFill>
            </a:endParaRPr>
          </a:p>
          <a:p>
            <a:pPr marL="0" indent="0"/>
            <a:endParaRPr lang="en-US" sz="1600" dirty="0"/>
          </a:p>
          <a:p>
            <a:pPr marL="0" indent="0"/>
            <a:r>
              <a:rPr lang="en-US" sz="1600" dirty="0"/>
              <a:t>Move: 					Second:</a:t>
            </a:r>
          </a:p>
          <a:p>
            <a:r>
              <a:rPr lang="en-US" sz="1600" dirty="0"/>
              <a:t>Discussion:</a:t>
            </a:r>
          </a:p>
          <a:p>
            <a:r>
              <a:rPr lang="en-US" sz="1600" dirty="0"/>
              <a:t>Preliminary Result:</a:t>
            </a:r>
          </a:p>
          <a:p>
            <a:r>
              <a:rPr lang="en-US" sz="1600" dirty="0"/>
              <a:t>Result:</a:t>
            </a:r>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591876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X</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dirty="0"/>
              <a:t>Move to add to the 11be SFD, candidate specification text in </a:t>
            </a:r>
            <a:r>
              <a:rPr lang="en-US" dirty="0">
                <a:hlinkClick r:id="rId2"/>
              </a:rPr>
              <a:t>11-20/566r90</a:t>
            </a:r>
            <a:r>
              <a:rPr lang="en-US" dirty="0"/>
              <a:t> that is identified with the following tag:</a:t>
            </a:r>
          </a:p>
          <a:p>
            <a:pPr lvl="1">
              <a:buFont typeface="Arial" panose="020B0604020202020204" pitchFamily="34" charset="0"/>
              <a:buChar char="•"/>
            </a:pPr>
            <a:r>
              <a:rPr lang="en-US" dirty="0"/>
              <a:t>TBD</a:t>
            </a:r>
          </a:p>
          <a:p>
            <a:pPr lvl="1">
              <a:buFont typeface="Arial" panose="020B0604020202020204" pitchFamily="34" charset="0"/>
              <a:buChar char="•"/>
            </a:pPr>
            <a:endParaRPr lang="en-US" dirty="0"/>
          </a:p>
          <a:p>
            <a:pPr marL="457200" lvl="1" indent="0"/>
            <a:endParaRPr lang="en-US" dirty="0"/>
          </a:p>
          <a:p>
            <a:pPr marL="0" indent="0"/>
            <a:r>
              <a:rPr lang="en-US" sz="1800" dirty="0"/>
              <a:t>Move: 				Second:</a:t>
            </a:r>
          </a:p>
          <a:p>
            <a:pPr marL="0" indent="0"/>
            <a:endParaRPr lang="en-US" sz="1800" dirty="0"/>
          </a:p>
          <a:p>
            <a:r>
              <a:rPr lang="en-US" sz="1800" dirty="0"/>
              <a:t>Discussion:</a:t>
            </a:r>
          </a:p>
          <a:p>
            <a:r>
              <a:rPr lang="en-US" sz="1800" dirty="0"/>
              <a:t>Preliminary Result:</a:t>
            </a:r>
          </a:p>
          <a:p>
            <a:r>
              <a:rPr lang="en-US" sz="1800" dirty="0"/>
              <a:t>Result: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endParaRPr lang="en-US" dirty="0"/>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97918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76106</TotalTime>
  <Words>4908</Words>
  <Application>Microsoft Office PowerPoint</Application>
  <PresentationFormat>On-screen Show (4:3)</PresentationFormat>
  <Paragraphs>597</Paragraphs>
  <Slides>53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8"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lpstr>Motions on November 09th</vt:lpstr>
      <vt:lpstr>Motion 142</vt:lpstr>
      <vt:lpstr>Motion 143</vt:lpstr>
      <vt:lpstr>Motion 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2020-11-08T15:29:07Z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