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4"/>
  </p:notesMasterIdLst>
  <p:handoutMasterIdLst>
    <p:handoutMasterId r:id="rId55"/>
  </p:handoutMasterIdLst>
  <p:sldIdLst>
    <p:sldId id="256" r:id="rId5"/>
    <p:sldId id="257" r:id="rId6"/>
    <p:sldId id="452" r:id="rId7"/>
    <p:sldId id="291" r:id="rId8"/>
    <p:sldId id="445" r:id="rId9"/>
    <p:sldId id="446" r:id="rId10"/>
    <p:sldId id="447" r:id="rId11"/>
    <p:sldId id="450" r:id="rId12"/>
    <p:sldId id="453" r:id="rId13"/>
    <p:sldId id="471" r:id="rId14"/>
    <p:sldId id="449" r:id="rId15"/>
    <p:sldId id="454" r:id="rId16"/>
    <p:sldId id="455" r:id="rId17"/>
    <p:sldId id="456" r:id="rId18"/>
    <p:sldId id="457" r:id="rId19"/>
    <p:sldId id="460" r:id="rId20"/>
    <p:sldId id="458" r:id="rId21"/>
    <p:sldId id="459" r:id="rId22"/>
    <p:sldId id="462" r:id="rId23"/>
    <p:sldId id="463" r:id="rId24"/>
    <p:sldId id="465" r:id="rId25"/>
    <p:sldId id="466" r:id="rId26"/>
    <p:sldId id="467" r:id="rId27"/>
    <p:sldId id="468" r:id="rId28"/>
    <p:sldId id="469" r:id="rId29"/>
    <p:sldId id="472" r:id="rId30"/>
    <p:sldId id="473" r:id="rId31"/>
    <p:sldId id="475" r:id="rId32"/>
    <p:sldId id="478" r:id="rId33"/>
    <p:sldId id="480" r:id="rId34"/>
    <p:sldId id="479" r:id="rId35"/>
    <p:sldId id="481" r:id="rId36"/>
    <p:sldId id="476" r:id="rId37"/>
    <p:sldId id="477" r:id="rId38"/>
    <p:sldId id="482" r:id="rId39"/>
    <p:sldId id="483" r:id="rId40"/>
    <p:sldId id="484" r:id="rId41"/>
    <p:sldId id="485" r:id="rId42"/>
    <p:sldId id="486" r:id="rId43"/>
    <p:sldId id="488" r:id="rId44"/>
    <p:sldId id="493" r:id="rId45"/>
    <p:sldId id="496" r:id="rId46"/>
    <p:sldId id="499" r:id="rId47"/>
    <p:sldId id="497" r:id="rId48"/>
    <p:sldId id="498" r:id="rId49"/>
    <p:sldId id="495" r:id="rId50"/>
    <p:sldId id="500" r:id="rId51"/>
    <p:sldId id="501" r:id="rId52"/>
    <p:sldId id="502"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47C80C-5054-4DCF-8014-EC2A7BA968BC}" v="17" dt="2020-11-04T15:46:45.9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922D20-3196-4088-99F8-4137EF0372AA}"/>
    <pc:docChg chg="custSel addSld modSld modMainMaster">
      <pc:chgData name="Alfred Asterjadhi" userId="39de57b9-85c0-4fd1-aaac-8ca2b6560ad0" providerId="ADAL" clId="{1B922D20-3196-4088-99F8-4137EF0372AA}" dt="2020-11-03T16:03:30.015" v="123" actId="114"/>
      <pc:docMkLst>
        <pc:docMk/>
      </pc:docMkLst>
      <pc:sldChg chg="modSp">
        <pc:chgData name="Alfred Asterjadhi" userId="39de57b9-85c0-4fd1-aaac-8ca2b6560ad0" providerId="ADAL" clId="{1B922D20-3196-4088-99F8-4137EF0372AA}" dt="2020-11-03T15:54:33.335" v="109" actId="400"/>
        <pc:sldMkLst>
          <pc:docMk/>
          <pc:sldMk cId="4072058256" sldId="497"/>
        </pc:sldMkLst>
        <pc:spChg chg="mod">
          <ac:chgData name="Alfred Asterjadhi" userId="39de57b9-85c0-4fd1-aaac-8ca2b6560ad0" providerId="ADAL" clId="{1B922D20-3196-4088-99F8-4137EF0372AA}" dt="2020-11-03T15:54:33.335" v="109" actId="400"/>
          <ac:spMkLst>
            <pc:docMk/>
            <pc:sldMk cId="4072058256" sldId="497"/>
            <ac:spMk id="3" creationId="{CECB06E4-811A-4BDD-9B2E-190BB1F0649F}"/>
          </ac:spMkLst>
        </pc:spChg>
      </pc:sldChg>
      <pc:sldChg chg="modSp">
        <pc:chgData name="Alfred Asterjadhi" userId="39de57b9-85c0-4fd1-aaac-8ca2b6560ad0" providerId="ADAL" clId="{1B922D20-3196-4088-99F8-4137EF0372AA}" dt="2020-11-03T16:02:27.607" v="110" actId="20577"/>
        <pc:sldMkLst>
          <pc:docMk/>
          <pc:sldMk cId="148638342" sldId="499"/>
        </pc:sldMkLst>
        <pc:spChg chg="mod">
          <ac:chgData name="Alfred Asterjadhi" userId="39de57b9-85c0-4fd1-aaac-8ca2b6560ad0" providerId="ADAL" clId="{1B922D20-3196-4088-99F8-4137EF0372AA}" dt="2020-11-03T16:02:27.607" v="110" actId="20577"/>
          <ac:spMkLst>
            <pc:docMk/>
            <pc:sldMk cId="148638342" sldId="499"/>
            <ac:spMk id="3" creationId="{2D0D6EA9-47E0-4332-ACAF-5FDF0662E482}"/>
          </ac:spMkLst>
        </pc:spChg>
      </pc:sldChg>
      <pc:sldChg chg="modSp add">
        <pc:chgData name="Alfred Asterjadhi" userId="39de57b9-85c0-4fd1-aaac-8ca2b6560ad0" providerId="ADAL" clId="{1B922D20-3196-4088-99F8-4137EF0372AA}" dt="2020-11-03T16:03:03.738" v="111"/>
        <pc:sldMkLst>
          <pc:docMk/>
          <pc:sldMk cId="4167246271" sldId="501"/>
        </pc:sldMkLst>
        <pc:spChg chg="mod">
          <ac:chgData name="Alfred Asterjadhi" userId="39de57b9-85c0-4fd1-aaac-8ca2b6560ad0" providerId="ADAL" clId="{1B922D20-3196-4088-99F8-4137EF0372AA}" dt="2020-11-03T15:46:09.369" v="12" actId="6549"/>
          <ac:spMkLst>
            <pc:docMk/>
            <pc:sldMk cId="4167246271" sldId="501"/>
            <ac:spMk id="2" creationId="{FAB381E4-9086-43C4-A6AB-58D94AACE078}"/>
          </ac:spMkLst>
        </pc:spChg>
        <pc:spChg chg="mod">
          <ac:chgData name="Alfred Asterjadhi" userId="39de57b9-85c0-4fd1-aaac-8ca2b6560ad0" providerId="ADAL" clId="{1B922D20-3196-4088-99F8-4137EF0372AA}" dt="2020-11-03T16:03:03.738" v="111"/>
          <ac:spMkLst>
            <pc:docMk/>
            <pc:sldMk cId="4167246271" sldId="501"/>
            <ac:spMk id="3" creationId="{52530278-7415-4E30-B2DB-C83CAF3F4E0F}"/>
          </ac:spMkLst>
        </pc:spChg>
        <pc:spChg chg="mod">
          <ac:chgData name="Alfred Asterjadhi" userId="39de57b9-85c0-4fd1-aaac-8ca2b6560ad0" providerId="ADAL" clId="{1B922D20-3196-4088-99F8-4137EF0372AA}" dt="2020-11-03T15:46:03.799" v="8" actId="20577"/>
          <ac:spMkLst>
            <pc:docMk/>
            <pc:sldMk cId="4167246271" sldId="501"/>
            <ac:spMk id="6" creationId="{1C26A86D-5F3E-438C-B2A4-8FC08D108731}"/>
          </ac:spMkLst>
        </pc:spChg>
      </pc:sldChg>
      <pc:sldChg chg="modSp add">
        <pc:chgData name="Alfred Asterjadhi" userId="39de57b9-85c0-4fd1-aaac-8ca2b6560ad0" providerId="ADAL" clId="{1B922D20-3196-4088-99F8-4137EF0372AA}" dt="2020-11-03T16:03:30.015" v="123" actId="114"/>
        <pc:sldMkLst>
          <pc:docMk/>
          <pc:sldMk cId="1229913859" sldId="502"/>
        </pc:sldMkLst>
        <pc:spChg chg="mod">
          <ac:chgData name="Alfred Asterjadhi" userId="39de57b9-85c0-4fd1-aaac-8ca2b6560ad0" providerId="ADAL" clId="{1B922D20-3196-4088-99F8-4137EF0372AA}" dt="2020-11-03T15:47:44.493" v="82" actId="20577"/>
          <ac:spMkLst>
            <pc:docMk/>
            <pc:sldMk cId="1229913859" sldId="502"/>
            <ac:spMk id="2" creationId="{35109BF1-F9F3-4F14-991E-7047F24B5D15}"/>
          </ac:spMkLst>
        </pc:spChg>
        <pc:spChg chg="mod">
          <ac:chgData name="Alfred Asterjadhi" userId="39de57b9-85c0-4fd1-aaac-8ca2b6560ad0" providerId="ADAL" clId="{1B922D20-3196-4088-99F8-4137EF0372AA}" dt="2020-11-03T16:03:30.015" v="123" actId="114"/>
          <ac:spMkLst>
            <pc:docMk/>
            <pc:sldMk cId="1229913859" sldId="502"/>
            <ac:spMk id="3" creationId="{A833FC0F-FF04-426E-A37B-7D4BB48CBC84}"/>
          </ac:spMkLst>
        </pc:spChg>
        <pc:spChg chg="mod">
          <ac:chgData name="Alfred Asterjadhi" userId="39de57b9-85c0-4fd1-aaac-8ca2b6560ad0" providerId="ADAL" clId="{1B922D20-3196-4088-99F8-4137EF0372AA}" dt="2020-11-03T16:03:23.890" v="121" actId="20577"/>
          <ac:spMkLst>
            <pc:docMk/>
            <pc:sldMk cId="1229913859" sldId="502"/>
            <ac:spMk id="6" creationId="{7D2B7C6A-D4B5-4935-A1F1-2948E1E2F884}"/>
          </ac:spMkLst>
        </pc:spChg>
      </pc:sldChg>
      <pc:sldMasterChg chg="modSp">
        <pc:chgData name="Alfred Asterjadhi" userId="39de57b9-85c0-4fd1-aaac-8ca2b6560ad0" providerId="ADAL" clId="{1B922D20-3196-4088-99F8-4137EF0372AA}" dt="2020-11-03T16:03:17.055" v="113" actId="20577"/>
        <pc:sldMasterMkLst>
          <pc:docMk/>
          <pc:sldMasterMk cId="0" sldId="2147483648"/>
        </pc:sldMasterMkLst>
        <pc:spChg chg="mod">
          <ac:chgData name="Alfred Asterjadhi" userId="39de57b9-85c0-4fd1-aaac-8ca2b6560ad0" providerId="ADAL" clId="{1B922D20-3196-4088-99F8-4137EF0372AA}" dt="2020-11-03T16:03:17.055" v="113" actId="20577"/>
          <ac:spMkLst>
            <pc:docMk/>
            <pc:sldMasterMk cId="0" sldId="2147483648"/>
            <ac:spMk id="10" creationId="{00000000-0000-0000-0000-000000000000}"/>
          </ac:spMkLst>
        </pc:spChg>
      </pc:sldMasterChg>
    </pc:docChg>
  </pc:docChgLst>
  <pc:docChgLst>
    <pc:chgData name="Alfred Asterjadhi" userId="39de57b9-85c0-4fd1-aaac-8ca2b6560ad0" providerId="ADAL" clId="{3547C80C-5054-4DCF-8014-EC2A7BA968BC}"/>
    <pc:docChg chg="custSel modSld modMainMaster">
      <pc:chgData name="Alfred Asterjadhi" userId="39de57b9-85c0-4fd1-aaac-8ca2b6560ad0" providerId="ADAL" clId="{3547C80C-5054-4DCF-8014-EC2A7BA968BC}" dt="2020-11-04T17:07:12.597" v="343" actId="6549"/>
      <pc:docMkLst>
        <pc:docMk/>
      </pc:docMkLst>
      <pc:sldChg chg="modSp">
        <pc:chgData name="Alfred Asterjadhi" userId="39de57b9-85c0-4fd1-aaac-8ca2b6560ad0" providerId="ADAL" clId="{3547C80C-5054-4DCF-8014-EC2A7BA968BC}" dt="2020-11-04T15:42:00.611" v="272" actId="6549"/>
        <pc:sldMkLst>
          <pc:docMk/>
          <pc:sldMk cId="2179419876" sldId="495"/>
        </pc:sldMkLst>
        <pc:spChg chg="mod">
          <ac:chgData name="Alfred Asterjadhi" userId="39de57b9-85c0-4fd1-aaac-8ca2b6560ad0" providerId="ADAL" clId="{3547C80C-5054-4DCF-8014-EC2A7BA968BC}" dt="2020-11-04T15:42:00.611" v="272" actId="6549"/>
          <ac:spMkLst>
            <pc:docMk/>
            <pc:sldMk cId="2179419876" sldId="495"/>
            <ac:spMk id="3" creationId="{0DF56813-04D4-4398-B81F-AE146CF0B05F}"/>
          </ac:spMkLst>
        </pc:spChg>
      </pc:sldChg>
      <pc:sldChg chg="modSp">
        <pc:chgData name="Alfred Asterjadhi" userId="39de57b9-85c0-4fd1-aaac-8ca2b6560ad0" providerId="ADAL" clId="{3547C80C-5054-4DCF-8014-EC2A7BA968BC}" dt="2020-11-04T15:37:46.812" v="187"/>
        <pc:sldMkLst>
          <pc:docMk/>
          <pc:sldMk cId="4072058256" sldId="497"/>
        </pc:sldMkLst>
        <pc:spChg chg="mod">
          <ac:chgData name="Alfred Asterjadhi" userId="39de57b9-85c0-4fd1-aaac-8ca2b6560ad0" providerId="ADAL" clId="{3547C80C-5054-4DCF-8014-EC2A7BA968BC}" dt="2020-11-04T15:37:46.812" v="187"/>
          <ac:spMkLst>
            <pc:docMk/>
            <pc:sldMk cId="4072058256" sldId="497"/>
            <ac:spMk id="3" creationId="{CECB06E4-811A-4BDD-9B2E-190BB1F0649F}"/>
          </ac:spMkLst>
        </pc:spChg>
      </pc:sldChg>
      <pc:sldChg chg="modSp">
        <pc:chgData name="Alfred Asterjadhi" userId="39de57b9-85c0-4fd1-aaac-8ca2b6560ad0" providerId="ADAL" clId="{3547C80C-5054-4DCF-8014-EC2A7BA968BC}" dt="2020-11-04T15:39:14.504" v="238" actId="20577"/>
        <pc:sldMkLst>
          <pc:docMk/>
          <pc:sldMk cId="2896158846" sldId="498"/>
        </pc:sldMkLst>
        <pc:spChg chg="mod">
          <ac:chgData name="Alfred Asterjadhi" userId="39de57b9-85c0-4fd1-aaac-8ca2b6560ad0" providerId="ADAL" clId="{3547C80C-5054-4DCF-8014-EC2A7BA968BC}" dt="2020-11-04T15:39:14.504" v="238" actId="20577"/>
          <ac:spMkLst>
            <pc:docMk/>
            <pc:sldMk cId="2896158846" sldId="498"/>
            <ac:spMk id="8" creationId="{02FE9533-EFA8-4A83-A053-C2EC4DD79BEA}"/>
          </ac:spMkLst>
        </pc:spChg>
      </pc:sldChg>
      <pc:sldChg chg="modSp">
        <pc:chgData name="Alfred Asterjadhi" userId="39de57b9-85c0-4fd1-aaac-8ca2b6560ad0" providerId="ADAL" clId="{3547C80C-5054-4DCF-8014-EC2A7BA968BC}" dt="2020-11-04T15:35:29.749" v="152" actId="13926"/>
        <pc:sldMkLst>
          <pc:docMk/>
          <pc:sldMk cId="148638342" sldId="499"/>
        </pc:sldMkLst>
        <pc:spChg chg="mod">
          <ac:chgData name="Alfred Asterjadhi" userId="39de57b9-85c0-4fd1-aaac-8ca2b6560ad0" providerId="ADAL" clId="{3547C80C-5054-4DCF-8014-EC2A7BA968BC}" dt="2020-11-04T15:35:29.749" v="152" actId="13926"/>
          <ac:spMkLst>
            <pc:docMk/>
            <pc:sldMk cId="148638342" sldId="499"/>
            <ac:spMk id="3" creationId="{2D0D6EA9-47E0-4332-ACAF-5FDF0662E482}"/>
          </ac:spMkLst>
        </pc:spChg>
      </pc:sldChg>
      <pc:sldChg chg="modSp">
        <pc:chgData name="Alfred Asterjadhi" userId="39de57b9-85c0-4fd1-aaac-8ca2b6560ad0" providerId="ADAL" clId="{3547C80C-5054-4DCF-8014-EC2A7BA968BC}" dt="2020-11-04T15:44:00.580" v="309" actId="20577"/>
        <pc:sldMkLst>
          <pc:docMk/>
          <pc:sldMk cId="1476535150" sldId="500"/>
        </pc:sldMkLst>
        <pc:spChg chg="mod">
          <ac:chgData name="Alfred Asterjadhi" userId="39de57b9-85c0-4fd1-aaac-8ca2b6560ad0" providerId="ADAL" clId="{3547C80C-5054-4DCF-8014-EC2A7BA968BC}" dt="2020-11-04T15:44:00.580" v="309" actId="20577"/>
          <ac:spMkLst>
            <pc:docMk/>
            <pc:sldMk cId="1476535150" sldId="500"/>
            <ac:spMk id="3" creationId="{0DF56813-04D4-4398-B81F-AE146CF0B05F}"/>
          </ac:spMkLst>
        </pc:spChg>
      </pc:sldChg>
      <pc:sldChg chg="modSp">
        <pc:chgData name="Alfred Asterjadhi" userId="39de57b9-85c0-4fd1-aaac-8ca2b6560ad0" providerId="ADAL" clId="{3547C80C-5054-4DCF-8014-EC2A7BA968BC}" dt="2020-11-04T15:46:45.948" v="341"/>
        <pc:sldMkLst>
          <pc:docMk/>
          <pc:sldMk cId="4167246271" sldId="501"/>
        </pc:sldMkLst>
        <pc:spChg chg="mod">
          <ac:chgData name="Alfred Asterjadhi" userId="39de57b9-85c0-4fd1-aaac-8ca2b6560ad0" providerId="ADAL" clId="{3547C80C-5054-4DCF-8014-EC2A7BA968BC}" dt="2020-11-04T15:46:45.948" v="341"/>
          <ac:spMkLst>
            <pc:docMk/>
            <pc:sldMk cId="4167246271" sldId="501"/>
            <ac:spMk id="3" creationId="{52530278-7415-4E30-B2DB-C83CAF3F4E0F}"/>
          </ac:spMkLst>
        </pc:spChg>
      </pc:sldChg>
      <pc:sldMasterChg chg="modSp">
        <pc:chgData name="Alfred Asterjadhi" userId="39de57b9-85c0-4fd1-aaac-8ca2b6560ad0" providerId="ADAL" clId="{3547C80C-5054-4DCF-8014-EC2A7BA968BC}" dt="2020-11-04T17:07:12.597" v="343" actId="6549"/>
        <pc:sldMasterMkLst>
          <pc:docMk/>
          <pc:sldMasterMk cId="0" sldId="2147483648"/>
        </pc:sldMasterMkLst>
        <pc:spChg chg="mod">
          <ac:chgData name="Alfred Asterjadhi" userId="39de57b9-85c0-4fd1-aaac-8ca2b6560ad0" providerId="ADAL" clId="{3547C80C-5054-4DCF-8014-EC2A7BA968BC}" dt="2020-11-04T17:07:12.597" v="343" actId="6549"/>
          <ac:spMkLst>
            <pc:docMk/>
            <pc:sldMasterMk cId="0" sldId="2147483648"/>
            <ac:spMk id="10" creationId="{00000000-0000-0000-0000-000000000000}"/>
          </ac:spMkLst>
        </pc:spChg>
      </pc:sldMasterChg>
    </pc:docChg>
  </pc:docChgLst>
  <pc:docChgLst>
    <pc:chgData name="Alfred Asterjadhi" userId="39de57b9-85c0-4fd1-aaac-8ca2b6560ad0" providerId="ADAL" clId="{CACFE0F0-D575-492B-8521-B4831EF50AFF}"/>
    <pc:docChg chg="custSel modSld modMainMaster">
      <pc:chgData name="Alfred Asterjadhi" userId="39de57b9-85c0-4fd1-aaac-8ca2b6560ad0" providerId="ADAL" clId="{CACFE0F0-D575-492B-8521-B4831EF50AFF}" dt="2020-10-30T18:28:03.273" v="19"/>
      <pc:docMkLst>
        <pc:docMk/>
      </pc:docMkLst>
      <pc:sldChg chg="modSp">
        <pc:chgData name="Alfred Asterjadhi" userId="39de57b9-85c0-4fd1-aaac-8ca2b6560ad0" providerId="ADAL" clId="{CACFE0F0-D575-492B-8521-B4831EF50AFF}" dt="2020-10-30T18:26:46.803" v="0"/>
        <pc:sldMkLst>
          <pc:docMk/>
          <pc:sldMk cId="1013583186" sldId="488"/>
        </pc:sldMkLst>
        <pc:spChg chg="mod">
          <ac:chgData name="Alfred Asterjadhi" userId="39de57b9-85c0-4fd1-aaac-8ca2b6560ad0" providerId="ADAL" clId="{CACFE0F0-D575-492B-8521-B4831EF50AFF}" dt="2020-10-30T18:26:46.803" v="0"/>
          <ac:spMkLst>
            <pc:docMk/>
            <pc:sldMk cId="1013583186" sldId="488"/>
            <ac:spMk id="3" creationId="{A3593DF1-14C5-4A83-95AA-1E748196F08C}"/>
          </ac:spMkLst>
        </pc:spChg>
      </pc:sldChg>
      <pc:sldChg chg="modSp">
        <pc:chgData name="Alfred Asterjadhi" userId="39de57b9-85c0-4fd1-aaac-8ca2b6560ad0" providerId="ADAL" clId="{CACFE0F0-D575-492B-8521-B4831EF50AFF}" dt="2020-10-30T18:27:03.694" v="4" actId="20577"/>
        <pc:sldMkLst>
          <pc:docMk/>
          <pc:sldMk cId="1558064339" sldId="493"/>
        </pc:sldMkLst>
        <pc:spChg chg="mod">
          <ac:chgData name="Alfred Asterjadhi" userId="39de57b9-85c0-4fd1-aaac-8ca2b6560ad0" providerId="ADAL" clId="{CACFE0F0-D575-492B-8521-B4831EF50AFF}" dt="2020-10-30T18:27:03.694" v="4" actId="20577"/>
          <ac:spMkLst>
            <pc:docMk/>
            <pc:sldMk cId="1558064339" sldId="493"/>
            <ac:spMk id="8" creationId="{02FE9533-EFA8-4A83-A053-C2EC4DD79BEA}"/>
          </ac:spMkLst>
        </pc:spChg>
      </pc:sldChg>
      <pc:sldMasterChg chg="modSp modSldLayout">
        <pc:chgData name="Alfred Asterjadhi" userId="39de57b9-85c0-4fd1-aaac-8ca2b6560ad0" providerId="ADAL" clId="{CACFE0F0-D575-492B-8521-B4831EF50AFF}" dt="2020-10-30T18:28:03.273" v="19"/>
        <pc:sldMasterMkLst>
          <pc:docMk/>
          <pc:sldMasterMk cId="0" sldId="2147483648"/>
        </pc:sldMasterMkLst>
        <pc:spChg chg="mod">
          <ac:chgData name="Alfred Asterjadhi" userId="39de57b9-85c0-4fd1-aaac-8ca2b6560ad0" providerId="ADAL" clId="{CACFE0F0-D575-492B-8521-B4831EF50AFF}" dt="2020-10-30T18:27:42.903" v="13" actId="20577"/>
          <ac:spMkLst>
            <pc:docMk/>
            <pc:sldMasterMk cId="0" sldId="2147483648"/>
            <ac:spMk id="10" creationId="{00000000-0000-0000-0000-000000000000}"/>
          </ac:spMkLst>
        </pc:spChg>
        <pc:spChg chg="mod">
          <ac:chgData name="Alfred Asterjadhi" userId="39de57b9-85c0-4fd1-aaac-8ca2b6560ad0" providerId="ADAL" clId="{CACFE0F0-D575-492B-8521-B4831EF50AFF}" dt="2020-10-30T18:27:35.842" v="11" actId="20577"/>
          <ac:spMkLst>
            <pc:docMk/>
            <pc:sldMasterMk cId="0" sldId="2147483648"/>
            <ac:spMk id="1027" creationId="{00000000-0000-0000-0000-000000000000}"/>
          </ac:spMkLst>
        </pc:spChg>
        <pc:sldLayoutChg chg="modSp">
          <pc:chgData name="Alfred Asterjadhi" userId="39de57b9-85c0-4fd1-aaac-8ca2b6560ad0" providerId="ADAL" clId="{CACFE0F0-D575-492B-8521-B4831EF50AFF}" dt="2020-10-30T18:27:47.171" v="14"/>
          <pc:sldLayoutMkLst>
            <pc:docMk/>
            <pc:sldMasterMk cId="0" sldId="2147483648"/>
            <pc:sldLayoutMk cId="0" sldId="2147483649"/>
          </pc:sldLayoutMkLst>
          <pc:spChg chg="mod">
            <ac:chgData name="Alfred Asterjadhi" userId="39de57b9-85c0-4fd1-aaac-8ca2b6560ad0" providerId="ADAL" clId="{CACFE0F0-D575-492B-8521-B4831EF50AFF}" dt="2020-10-30T18:27:47.171" v="14"/>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ACFE0F0-D575-492B-8521-B4831EF50AFF}" dt="2020-10-30T18:27:53.125" v="15"/>
          <pc:sldLayoutMkLst>
            <pc:docMk/>
            <pc:sldMasterMk cId="0" sldId="2147483648"/>
            <pc:sldLayoutMk cId="0" sldId="2147483650"/>
          </pc:sldLayoutMkLst>
          <pc:spChg chg="mod">
            <ac:chgData name="Alfred Asterjadhi" userId="39de57b9-85c0-4fd1-aaac-8ca2b6560ad0" providerId="ADAL" clId="{CACFE0F0-D575-492B-8521-B4831EF50AFF}" dt="2020-10-30T18:27:53.125" v="15"/>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ACFE0F0-D575-492B-8521-B4831EF50AFF}" dt="2020-10-30T18:27:56.063" v="16"/>
          <pc:sldLayoutMkLst>
            <pc:docMk/>
            <pc:sldMasterMk cId="0" sldId="2147483648"/>
            <pc:sldLayoutMk cId="0" sldId="2147483651"/>
          </pc:sldLayoutMkLst>
          <pc:spChg chg="mod">
            <ac:chgData name="Alfred Asterjadhi" userId="39de57b9-85c0-4fd1-aaac-8ca2b6560ad0" providerId="ADAL" clId="{CACFE0F0-D575-492B-8521-B4831EF50AFF}" dt="2020-10-30T18:27:56.063" v="16"/>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ACFE0F0-D575-492B-8521-B4831EF50AFF}" dt="2020-10-30T18:27:58.408" v="17"/>
          <pc:sldLayoutMkLst>
            <pc:docMk/>
            <pc:sldMasterMk cId="0" sldId="2147483648"/>
            <pc:sldLayoutMk cId="0" sldId="2147483652"/>
          </pc:sldLayoutMkLst>
          <pc:spChg chg="mod">
            <ac:chgData name="Alfred Asterjadhi" userId="39de57b9-85c0-4fd1-aaac-8ca2b6560ad0" providerId="ADAL" clId="{CACFE0F0-D575-492B-8521-B4831EF50AFF}" dt="2020-10-30T18:27:58.408" v="17"/>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ACFE0F0-D575-492B-8521-B4831EF50AFF}" dt="2020-10-30T18:28:00.016" v="18"/>
          <pc:sldLayoutMkLst>
            <pc:docMk/>
            <pc:sldMasterMk cId="0" sldId="2147483648"/>
            <pc:sldLayoutMk cId="0" sldId="2147483654"/>
          </pc:sldLayoutMkLst>
          <pc:spChg chg="mod">
            <ac:chgData name="Alfred Asterjadhi" userId="39de57b9-85c0-4fd1-aaac-8ca2b6560ad0" providerId="ADAL" clId="{CACFE0F0-D575-492B-8521-B4831EF50AFF}" dt="2020-10-30T18:28:00.016" v="18"/>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ACFE0F0-D575-492B-8521-B4831EF50AFF}" dt="2020-10-30T18:28:03.273" v="19"/>
          <pc:sldLayoutMkLst>
            <pc:docMk/>
            <pc:sldMasterMk cId="0" sldId="2147483648"/>
            <pc:sldLayoutMk cId="0" sldId="2147483655"/>
          </pc:sldLayoutMkLst>
          <pc:spChg chg="mod">
            <ac:chgData name="Alfred Asterjadhi" userId="39de57b9-85c0-4fd1-aaac-8ca2b6560ad0" providerId="ADAL" clId="{CACFE0F0-D575-492B-8521-B4831EF50AFF}" dt="2020-10-30T18:28:03.273" v="19"/>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73AAEB6-8EB9-48CC-AA17-0C81BC246AD2}"/>
    <pc:docChg chg="undo custSel addSld delSld modSld sldOrd modMainMaster">
      <pc:chgData name="Alfred Asterjadhi" userId="39de57b9-85c0-4fd1-aaac-8ca2b6560ad0" providerId="ADAL" clId="{373AAEB6-8EB9-48CC-AA17-0C81BC246AD2}" dt="2020-11-01T17:41:43.681" v="640"/>
      <pc:docMkLst>
        <pc:docMk/>
      </pc:docMkLst>
      <pc:sldChg chg="modSp">
        <pc:chgData name="Alfred Asterjadhi" userId="39de57b9-85c0-4fd1-aaac-8ca2b6560ad0" providerId="ADAL" clId="{373AAEB6-8EB9-48CC-AA17-0C81BC246AD2}" dt="2020-11-01T17:41:13.081" v="618" actId="20577"/>
        <pc:sldMkLst>
          <pc:docMk/>
          <pc:sldMk cId="0" sldId="256"/>
        </pc:sldMkLst>
        <pc:spChg chg="mod">
          <ac:chgData name="Alfred Asterjadhi" userId="39de57b9-85c0-4fd1-aaac-8ca2b6560ad0" providerId="ADAL" clId="{373AAEB6-8EB9-48CC-AA17-0C81BC246AD2}" dt="2020-11-01T17:41:13.081" v="618" actId="20577"/>
          <ac:spMkLst>
            <pc:docMk/>
            <pc:sldMk cId="0" sldId="256"/>
            <ac:spMk id="6" creationId="{00000000-0000-0000-0000-000000000000}"/>
          </ac:spMkLst>
        </pc:spChg>
        <pc:spChg chg="mod">
          <ac:chgData name="Alfred Asterjadhi" userId="39de57b9-85c0-4fd1-aaac-8ca2b6560ad0" providerId="ADAL" clId="{373AAEB6-8EB9-48CC-AA17-0C81BC246AD2}" dt="2020-11-01T17:39:08.172" v="610" actId="20577"/>
          <ac:spMkLst>
            <pc:docMk/>
            <pc:sldMk cId="0" sldId="256"/>
            <ac:spMk id="3074" creationId="{00000000-0000-0000-0000-000000000000}"/>
          </ac:spMkLst>
        </pc:spChg>
      </pc:sldChg>
      <pc:sldChg chg="modSp">
        <pc:chgData name="Alfred Asterjadhi" userId="39de57b9-85c0-4fd1-aaac-8ca2b6560ad0" providerId="ADAL" clId="{373AAEB6-8EB9-48CC-AA17-0C81BC246AD2}" dt="2020-11-01T17:41:18.780" v="626" actId="20577"/>
        <pc:sldMkLst>
          <pc:docMk/>
          <pc:sldMk cId="0" sldId="257"/>
        </pc:sldMkLst>
        <pc:spChg chg="mod">
          <ac:chgData name="Alfred Asterjadhi" userId="39de57b9-85c0-4fd1-aaac-8ca2b6560ad0" providerId="ADAL" clId="{373AAEB6-8EB9-48CC-AA17-0C81BC246AD2}" dt="2020-11-01T17:41:18.780" v="626" actId="20577"/>
          <ac:spMkLst>
            <pc:docMk/>
            <pc:sldMk cId="0" sldId="257"/>
            <ac:spMk id="7" creationId="{4565958B-DD30-4EE7-AF20-DC550898176B}"/>
          </ac:spMkLst>
        </pc:spChg>
      </pc:sldChg>
      <pc:sldChg chg="modSp">
        <pc:chgData name="Alfred Asterjadhi" userId="39de57b9-85c0-4fd1-aaac-8ca2b6560ad0" providerId="ADAL" clId="{373AAEB6-8EB9-48CC-AA17-0C81BC246AD2}" dt="2020-10-30T18:29:14.401" v="3"/>
        <pc:sldMkLst>
          <pc:docMk/>
          <pc:sldMk cId="890163940" sldId="291"/>
        </pc:sldMkLst>
        <pc:spChg chg="mod">
          <ac:chgData name="Alfred Asterjadhi" userId="39de57b9-85c0-4fd1-aaac-8ca2b6560ad0" providerId="ADAL" clId="{373AAEB6-8EB9-48CC-AA17-0C81BC246AD2}" dt="2020-10-30T18:29:14.401" v="3"/>
          <ac:spMkLst>
            <pc:docMk/>
            <pc:sldMk cId="890163940" sldId="291"/>
            <ac:spMk id="7" creationId="{535B9ECC-A5EB-43E2-9189-109F365D91D3}"/>
          </ac:spMkLst>
        </pc:spChg>
      </pc:sldChg>
      <pc:sldChg chg="modSp">
        <pc:chgData name="Alfred Asterjadhi" userId="39de57b9-85c0-4fd1-aaac-8ca2b6560ad0" providerId="ADAL" clId="{373AAEB6-8EB9-48CC-AA17-0C81BC246AD2}" dt="2020-10-30T18:29:16.600" v="4"/>
        <pc:sldMkLst>
          <pc:docMk/>
          <pc:sldMk cId="124339599" sldId="445"/>
        </pc:sldMkLst>
        <pc:spChg chg="mod">
          <ac:chgData name="Alfred Asterjadhi" userId="39de57b9-85c0-4fd1-aaac-8ca2b6560ad0" providerId="ADAL" clId="{373AAEB6-8EB9-48CC-AA17-0C81BC246AD2}" dt="2020-10-30T18:29:16.600" v="4"/>
          <ac:spMkLst>
            <pc:docMk/>
            <pc:sldMk cId="124339599" sldId="445"/>
            <ac:spMk id="6" creationId="{828D7720-9D01-4F89-BBDC-6195DD79104A}"/>
          </ac:spMkLst>
        </pc:spChg>
      </pc:sldChg>
      <pc:sldChg chg="modSp">
        <pc:chgData name="Alfred Asterjadhi" userId="39de57b9-85c0-4fd1-aaac-8ca2b6560ad0" providerId="ADAL" clId="{373AAEB6-8EB9-48CC-AA17-0C81BC246AD2}" dt="2020-10-30T18:29:18.680" v="5"/>
        <pc:sldMkLst>
          <pc:docMk/>
          <pc:sldMk cId="3319739909" sldId="446"/>
        </pc:sldMkLst>
        <pc:spChg chg="mod">
          <ac:chgData name="Alfred Asterjadhi" userId="39de57b9-85c0-4fd1-aaac-8ca2b6560ad0" providerId="ADAL" clId="{373AAEB6-8EB9-48CC-AA17-0C81BC246AD2}" dt="2020-10-30T18:29:18.680" v="5"/>
          <ac:spMkLst>
            <pc:docMk/>
            <pc:sldMk cId="3319739909" sldId="446"/>
            <ac:spMk id="6" creationId="{828D7720-9D01-4F89-BBDC-6195DD79104A}"/>
          </ac:spMkLst>
        </pc:spChg>
      </pc:sldChg>
      <pc:sldChg chg="modSp">
        <pc:chgData name="Alfred Asterjadhi" userId="39de57b9-85c0-4fd1-aaac-8ca2b6560ad0" providerId="ADAL" clId="{373AAEB6-8EB9-48CC-AA17-0C81BC246AD2}" dt="2020-10-30T18:29:20.472" v="6"/>
        <pc:sldMkLst>
          <pc:docMk/>
          <pc:sldMk cId="1584401730" sldId="447"/>
        </pc:sldMkLst>
        <pc:spChg chg="mod">
          <ac:chgData name="Alfred Asterjadhi" userId="39de57b9-85c0-4fd1-aaac-8ca2b6560ad0" providerId="ADAL" clId="{373AAEB6-8EB9-48CC-AA17-0C81BC246AD2}" dt="2020-10-30T18:29:20.472" v="6"/>
          <ac:spMkLst>
            <pc:docMk/>
            <pc:sldMk cId="1584401730" sldId="447"/>
            <ac:spMk id="6" creationId="{828D7720-9D01-4F89-BBDC-6195DD79104A}"/>
          </ac:spMkLst>
        </pc:spChg>
      </pc:sldChg>
      <pc:sldChg chg="modSp">
        <pc:chgData name="Alfred Asterjadhi" userId="39de57b9-85c0-4fd1-aaac-8ca2b6560ad0" providerId="ADAL" clId="{373AAEB6-8EB9-48CC-AA17-0C81BC246AD2}" dt="2020-10-30T18:29:26.976" v="10"/>
        <pc:sldMkLst>
          <pc:docMk/>
          <pc:sldMk cId="2392172547" sldId="449"/>
        </pc:sldMkLst>
        <pc:spChg chg="mod">
          <ac:chgData name="Alfred Asterjadhi" userId="39de57b9-85c0-4fd1-aaac-8ca2b6560ad0" providerId="ADAL" clId="{373AAEB6-8EB9-48CC-AA17-0C81BC246AD2}" dt="2020-10-30T18:29:26.976" v="10"/>
          <ac:spMkLst>
            <pc:docMk/>
            <pc:sldMk cId="2392172547" sldId="449"/>
            <ac:spMk id="6" creationId="{828D7720-9D01-4F89-BBDC-6195DD79104A}"/>
          </ac:spMkLst>
        </pc:spChg>
      </pc:sldChg>
      <pc:sldChg chg="modSp">
        <pc:chgData name="Alfred Asterjadhi" userId="39de57b9-85c0-4fd1-aaac-8ca2b6560ad0" providerId="ADAL" clId="{373AAEB6-8EB9-48CC-AA17-0C81BC246AD2}" dt="2020-10-30T18:29:22.077" v="7"/>
        <pc:sldMkLst>
          <pc:docMk/>
          <pc:sldMk cId="4230577612" sldId="450"/>
        </pc:sldMkLst>
        <pc:spChg chg="mod">
          <ac:chgData name="Alfred Asterjadhi" userId="39de57b9-85c0-4fd1-aaac-8ca2b6560ad0" providerId="ADAL" clId="{373AAEB6-8EB9-48CC-AA17-0C81BC246AD2}" dt="2020-10-30T18:29:22.077" v="7"/>
          <ac:spMkLst>
            <pc:docMk/>
            <pc:sldMk cId="4230577612" sldId="450"/>
            <ac:spMk id="6" creationId="{828D7720-9D01-4F89-BBDC-6195DD79104A}"/>
          </ac:spMkLst>
        </pc:spChg>
      </pc:sldChg>
      <pc:sldChg chg="modSp">
        <pc:chgData name="Alfred Asterjadhi" userId="39de57b9-85c0-4fd1-aaac-8ca2b6560ad0" providerId="ADAL" clId="{373AAEB6-8EB9-48CC-AA17-0C81BC246AD2}" dt="2020-10-30T18:29:12.337" v="2"/>
        <pc:sldMkLst>
          <pc:docMk/>
          <pc:sldMk cId="2270811304" sldId="452"/>
        </pc:sldMkLst>
        <pc:spChg chg="mod">
          <ac:chgData name="Alfred Asterjadhi" userId="39de57b9-85c0-4fd1-aaac-8ca2b6560ad0" providerId="ADAL" clId="{373AAEB6-8EB9-48CC-AA17-0C81BC246AD2}" dt="2020-10-30T18:29:12.337" v="2"/>
          <ac:spMkLst>
            <pc:docMk/>
            <pc:sldMk cId="2270811304" sldId="452"/>
            <ac:spMk id="6" creationId="{1BF4B1BC-6715-4E2C-BCE6-6BB4EC54A08B}"/>
          </ac:spMkLst>
        </pc:spChg>
      </pc:sldChg>
      <pc:sldChg chg="modSp">
        <pc:chgData name="Alfred Asterjadhi" userId="39de57b9-85c0-4fd1-aaac-8ca2b6560ad0" providerId="ADAL" clId="{373AAEB6-8EB9-48CC-AA17-0C81BC246AD2}" dt="2020-10-30T18:29:23.655" v="8"/>
        <pc:sldMkLst>
          <pc:docMk/>
          <pc:sldMk cId="658232188" sldId="453"/>
        </pc:sldMkLst>
        <pc:spChg chg="mod">
          <ac:chgData name="Alfred Asterjadhi" userId="39de57b9-85c0-4fd1-aaac-8ca2b6560ad0" providerId="ADAL" clId="{373AAEB6-8EB9-48CC-AA17-0C81BC246AD2}" dt="2020-10-30T18:29:23.655" v="8"/>
          <ac:spMkLst>
            <pc:docMk/>
            <pc:sldMk cId="658232188" sldId="453"/>
            <ac:spMk id="6" creationId="{1BF4B1BC-6715-4E2C-BCE6-6BB4EC54A08B}"/>
          </ac:spMkLst>
        </pc:spChg>
      </pc:sldChg>
      <pc:sldChg chg="modSp">
        <pc:chgData name="Alfred Asterjadhi" userId="39de57b9-85c0-4fd1-aaac-8ca2b6560ad0" providerId="ADAL" clId="{373AAEB6-8EB9-48CC-AA17-0C81BC246AD2}" dt="2020-10-30T18:29:28.641" v="11"/>
        <pc:sldMkLst>
          <pc:docMk/>
          <pc:sldMk cId="2867929704" sldId="454"/>
        </pc:sldMkLst>
        <pc:spChg chg="mod">
          <ac:chgData name="Alfred Asterjadhi" userId="39de57b9-85c0-4fd1-aaac-8ca2b6560ad0" providerId="ADAL" clId="{373AAEB6-8EB9-48CC-AA17-0C81BC246AD2}" dt="2020-10-30T18:29:28.641" v="11"/>
          <ac:spMkLst>
            <pc:docMk/>
            <pc:sldMk cId="2867929704" sldId="454"/>
            <ac:spMk id="6" creationId="{566A4BC8-3976-494F-A19A-FC777F34B015}"/>
          </ac:spMkLst>
        </pc:spChg>
      </pc:sldChg>
      <pc:sldChg chg="modSp">
        <pc:chgData name="Alfred Asterjadhi" userId="39de57b9-85c0-4fd1-aaac-8ca2b6560ad0" providerId="ADAL" clId="{373AAEB6-8EB9-48CC-AA17-0C81BC246AD2}" dt="2020-10-30T18:29:30.388" v="12"/>
        <pc:sldMkLst>
          <pc:docMk/>
          <pc:sldMk cId="1093940990" sldId="455"/>
        </pc:sldMkLst>
        <pc:spChg chg="mod">
          <ac:chgData name="Alfred Asterjadhi" userId="39de57b9-85c0-4fd1-aaac-8ca2b6560ad0" providerId="ADAL" clId="{373AAEB6-8EB9-48CC-AA17-0C81BC246AD2}" dt="2020-10-30T18:29:30.388" v="12"/>
          <ac:spMkLst>
            <pc:docMk/>
            <pc:sldMk cId="1093940990" sldId="455"/>
            <ac:spMk id="6" creationId="{40C3A316-7085-4204-A5A0-B7A8A7677D12}"/>
          </ac:spMkLst>
        </pc:spChg>
      </pc:sldChg>
      <pc:sldChg chg="modSp">
        <pc:chgData name="Alfred Asterjadhi" userId="39de57b9-85c0-4fd1-aaac-8ca2b6560ad0" providerId="ADAL" clId="{373AAEB6-8EB9-48CC-AA17-0C81BC246AD2}" dt="2020-10-30T18:29:32.216" v="13"/>
        <pc:sldMkLst>
          <pc:docMk/>
          <pc:sldMk cId="1215620430" sldId="456"/>
        </pc:sldMkLst>
        <pc:spChg chg="mod">
          <ac:chgData name="Alfred Asterjadhi" userId="39de57b9-85c0-4fd1-aaac-8ca2b6560ad0" providerId="ADAL" clId="{373AAEB6-8EB9-48CC-AA17-0C81BC246AD2}" dt="2020-10-30T18:29:32.216" v="13"/>
          <ac:spMkLst>
            <pc:docMk/>
            <pc:sldMk cId="1215620430" sldId="456"/>
            <ac:spMk id="6" creationId="{67212B08-1AA8-4074-9FAC-73607D858F05}"/>
          </ac:spMkLst>
        </pc:spChg>
      </pc:sldChg>
      <pc:sldChg chg="modSp">
        <pc:chgData name="Alfred Asterjadhi" userId="39de57b9-85c0-4fd1-aaac-8ca2b6560ad0" providerId="ADAL" clId="{373AAEB6-8EB9-48CC-AA17-0C81BC246AD2}" dt="2020-10-30T18:29:34.164" v="14"/>
        <pc:sldMkLst>
          <pc:docMk/>
          <pc:sldMk cId="1431382077" sldId="457"/>
        </pc:sldMkLst>
        <pc:spChg chg="mod">
          <ac:chgData name="Alfred Asterjadhi" userId="39de57b9-85c0-4fd1-aaac-8ca2b6560ad0" providerId="ADAL" clId="{373AAEB6-8EB9-48CC-AA17-0C81BC246AD2}" dt="2020-10-30T18:29:34.164" v="14"/>
          <ac:spMkLst>
            <pc:docMk/>
            <pc:sldMk cId="1431382077" sldId="457"/>
            <ac:spMk id="6" creationId="{1BF4B1BC-6715-4E2C-BCE6-6BB4EC54A08B}"/>
          </ac:spMkLst>
        </pc:spChg>
      </pc:sldChg>
      <pc:sldChg chg="modSp">
        <pc:chgData name="Alfred Asterjadhi" userId="39de57b9-85c0-4fd1-aaac-8ca2b6560ad0" providerId="ADAL" clId="{373AAEB6-8EB9-48CC-AA17-0C81BC246AD2}" dt="2020-10-30T18:29:37.413" v="16"/>
        <pc:sldMkLst>
          <pc:docMk/>
          <pc:sldMk cId="653728831" sldId="458"/>
        </pc:sldMkLst>
        <pc:spChg chg="mod">
          <ac:chgData name="Alfred Asterjadhi" userId="39de57b9-85c0-4fd1-aaac-8ca2b6560ad0" providerId="ADAL" clId="{373AAEB6-8EB9-48CC-AA17-0C81BC246AD2}" dt="2020-10-30T18:29:37.413" v="16"/>
          <ac:spMkLst>
            <pc:docMk/>
            <pc:sldMk cId="653728831" sldId="458"/>
            <ac:spMk id="6" creationId="{828D7720-9D01-4F89-BBDC-6195DD79104A}"/>
          </ac:spMkLst>
        </pc:spChg>
      </pc:sldChg>
      <pc:sldChg chg="modSp">
        <pc:chgData name="Alfred Asterjadhi" userId="39de57b9-85c0-4fd1-aaac-8ca2b6560ad0" providerId="ADAL" clId="{373AAEB6-8EB9-48CC-AA17-0C81BC246AD2}" dt="2020-10-30T18:29:39.128" v="17"/>
        <pc:sldMkLst>
          <pc:docMk/>
          <pc:sldMk cId="2464059838" sldId="459"/>
        </pc:sldMkLst>
        <pc:spChg chg="mod">
          <ac:chgData name="Alfred Asterjadhi" userId="39de57b9-85c0-4fd1-aaac-8ca2b6560ad0" providerId="ADAL" clId="{373AAEB6-8EB9-48CC-AA17-0C81BC246AD2}" dt="2020-10-30T18:29:39.128" v="17"/>
          <ac:spMkLst>
            <pc:docMk/>
            <pc:sldMk cId="2464059838" sldId="459"/>
            <ac:spMk id="6" creationId="{828D7720-9D01-4F89-BBDC-6195DD79104A}"/>
          </ac:spMkLst>
        </pc:spChg>
      </pc:sldChg>
      <pc:sldChg chg="modSp">
        <pc:chgData name="Alfred Asterjadhi" userId="39de57b9-85c0-4fd1-aaac-8ca2b6560ad0" providerId="ADAL" clId="{373AAEB6-8EB9-48CC-AA17-0C81BC246AD2}" dt="2020-10-30T18:29:35.942" v="15"/>
        <pc:sldMkLst>
          <pc:docMk/>
          <pc:sldMk cId="4099000755" sldId="460"/>
        </pc:sldMkLst>
        <pc:spChg chg="mod">
          <ac:chgData name="Alfred Asterjadhi" userId="39de57b9-85c0-4fd1-aaac-8ca2b6560ad0" providerId="ADAL" clId="{373AAEB6-8EB9-48CC-AA17-0C81BC246AD2}" dt="2020-10-30T18:29:35.942" v="15"/>
          <ac:spMkLst>
            <pc:docMk/>
            <pc:sldMk cId="4099000755" sldId="460"/>
            <ac:spMk id="7" creationId="{535B9ECC-A5EB-43E2-9189-109F365D91D3}"/>
          </ac:spMkLst>
        </pc:spChg>
      </pc:sldChg>
      <pc:sldChg chg="modSp">
        <pc:chgData name="Alfred Asterjadhi" userId="39de57b9-85c0-4fd1-aaac-8ca2b6560ad0" providerId="ADAL" clId="{373AAEB6-8EB9-48CC-AA17-0C81BC246AD2}" dt="2020-10-30T18:29:40.661" v="18"/>
        <pc:sldMkLst>
          <pc:docMk/>
          <pc:sldMk cId="2876925127" sldId="462"/>
        </pc:sldMkLst>
        <pc:spChg chg="mod">
          <ac:chgData name="Alfred Asterjadhi" userId="39de57b9-85c0-4fd1-aaac-8ca2b6560ad0" providerId="ADAL" clId="{373AAEB6-8EB9-48CC-AA17-0C81BC246AD2}" dt="2020-10-30T18:29:40.661" v="18"/>
          <ac:spMkLst>
            <pc:docMk/>
            <pc:sldMk cId="2876925127" sldId="462"/>
            <ac:spMk id="6" creationId="{156CD5BF-39EA-4BC4-BE39-16829400B310}"/>
          </ac:spMkLst>
        </pc:spChg>
      </pc:sldChg>
      <pc:sldChg chg="modSp">
        <pc:chgData name="Alfred Asterjadhi" userId="39de57b9-85c0-4fd1-aaac-8ca2b6560ad0" providerId="ADAL" clId="{373AAEB6-8EB9-48CC-AA17-0C81BC246AD2}" dt="2020-10-30T18:29:43.274" v="19"/>
        <pc:sldMkLst>
          <pc:docMk/>
          <pc:sldMk cId="3875749375" sldId="463"/>
        </pc:sldMkLst>
        <pc:spChg chg="mod">
          <ac:chgData name="Alfred Asterjadhi" userId="39de57b9-85c0-4fd1-aaac-8ca2b6560ad0" providerId="ADAL" clId="{373AAEB6-8EB9-48CC-AA17-0C81BC246AD2}" dt="2020-10-30T18:29:43.274" v="19"/>
          <ac:spMkLst>
            <pc:docMk/>
            <pc:sldMk cId="3875749375" sldId="463"/>
            <ac:spMk id="6" creationId="{1BF4B1BC-6715-4E2C-BCE6-6BB4EC54A08B}"/>
          </ac:spMkLst>
        </pc:spChg>
      </pc:sldChg>
      <pc:sldChg chg="modSp">
        <pc:chgData name="Alfred Asterjadhi" userId="39de57b9-85c0-4fd1-aaac-8ca2b6560ad0" providerId="ADAL" clId="{373AAEB6-8EB9-48CC-AA17-0C81BC246AD2}" dt="2020-10-30T18:29:44.907" v="20"/>
        <pc:sldMkLst>
          <pc:docMk/>
          <pc:sldMk cId="3647847567" sldId="465"/>
        </pc:sldMkLst>
        <pc:spChg chg="mod">
          <ac:chgData name="Alfred Asterjadhi" userId="39de57b9-85c0-4fd1-aaac-8ca2b6560ad0" providerId="ADAL" clId="{373AAEB6-8EB9-48CC-AA17-0C81BC246AD2}" dt="2020-10-30T18:29:44.907" v="20"/>
          <ac:spMkLst>
            <pc:docMk/>
            <pc:sldMk cId="3647847567" sldId="465"/>
            <ac:spMk id="6" creationId="{828D7720-9D01-4F89-BBDC-6195DD79104A}"/>
          </ac:spMkLst>
        </pc:spChg>
      </pc:sldChg>
      <pc:sldChg chg="modSp">
        <pc:chgData name="Alfred Asterjadhi" userId="39de57b9-85c0-4fd1-aaac-8ca2b6560ad0" providerId="ADAL" clId="{373AAEB6-8EB9-48CC-AA17-0C81BC246AD2}" dt="2020-10-30T18:29:46.526" v="21"/>
        <pc:sldMkLst>
          <pc:docMk/>
          <pc:sldMk cId="3784064531" sldId="466"/>
        </pc:sldMkLst>
        <pc:spChg chg="mod">
          <ac:chgData name="Alfred Asterjadhi" userId="39de57b9-85c0-4fd1-aaac-8ca2b6560ad0" providerId="ADAL" clId="{373AAEB6-8EB9-48CC-AA17-0C81BC246AD2}" dt="2020-10-30T18:29:46.526" v="21"/>
          <ac:spMkLst>
            <pc:docMk/>
            <pc:sldMk cId="3784064531" sldId="466"/>
            <ac:spMk id="6" creationId="{828D7720-9D01-4F89-BBDC-6195DD79104A}"/>
          </ac:spMkLst>
        </pc:spChg>
      </pc:sldChg>
      <pc:sldChg chg="modSp">
        <pc:chgData name="Alfred Asterjadhi" userId="39de57b9-85c0-4fd1-aaac-8ca2b6560ad0" providerId="ADAL" clId="{373AAEB6-8EB9-48CC-AA17-0C81BC246AD2}" dt="2020-10-30T18:29:48.387" v="22"/>
        <pc:sldMkLst>
          <pc:docMk/>
          <pc:sldMk cId="2004445748" sldId="467"/>
        </pc:sldMkLst>
        <pc:spChg chg="mod">
          <ac:chgData name="Alfred Asterjadhi" userId="39de57b9-85c0-4fd1-aaac-8ca2b6560ad0" providerId="ADAL" clId="{373AAEB6-8EB9-48CC-AA17-0C81BC246AD2}" dt="2020-10-30T18:29:48.387" v="22"/>
          <ac:spMkLst>
            <pc:docMk/>
            <pc:sldMk cId="2004445748" sldId="467"/>
            <ac:spMk id="6" creationId="{1BF4B1BC-6715-4E2C-BCE6-6BB4EC54A08B}"/>
          </ac:spMkLst>
        </pc:spChg>
      </pc:sldChg>
      <pc:sldChg chg="modSp">
        <pc:chgData name="Alfred Asterjadhi" userId="39de57b9-85c0-4fd1-aaac-8ca2b6560ad0" providerId="ADAL" clId="{373AAEB6-8EB9-48CC-AA17-0C81BC246AD2}" dt="2020-10-30T18:29:50.004" v="23"/>
        <pc:sldMkLst>
          <pc:docMk/>
          <pc:sldMk cId="1134274621" sldId="468"/>
        </pc:sldMkLst>
        <pc:spChg chg="mod">
          <ac:chgData name="Alfred Asterjadhi" userId="39de57b9-85c0-4fd1-aaac-8ca2b6560ad0" providerId="ADAL" clId="{373AAEB6-8EB9-48CC-AA17-0C81BC246AD2}" dt="2020-10-30T18:29:50.004" v="23"/>
          <ac:spMkLst>
            <pc:docMk/>
            <pc:sldMk cId="1134274621" sldId="468"/>
            <ac:spMk id="6" creationId="{828D7720-9D01-4F89-BBDC-6195DD79104A}"/>
          </ac:spMkLst>
        </pc:spChg>
      </pc:sldChg>
      <pc:sldChg chg="modSp">
        <pc:chgData name="Alfred Asterjadhi" userId="39de57b9-85c0-4fd1-aaac-8ca2b6560ad0" providerId="ADAL" clId="{373AAEB6-8EB9-48CC-AA17-0C81BC246AD2}" dt="2020-10-30T18:29:51.517" v="24"/>
        <pc:sldMkLst>
          <pc:docMk/>
          <pc:sldMk cId="1653595649" sldId="469"/>
        </pc:sldMkLst>
        <pc:spChg chg="mod">
          <ac:chgData name="Alfred Asterjadhi" userId="39de57b9-85c0-4fd1-aaac-8ca2b6560ad0" providerId="ADAL" clId="{373AAEB6-8EB9-48CC-AA17-0C81BC246AD2}" dt="2020-10-30T18:29:51.517" v="24"/>
          <ac:spMkLst>
            <pc:docMk/>
            <pc:sldMk cId="1653595649" sldId="469"/>
            <ac:spMk id="6" creationId="{828D7720-9D01-4F89-BBDC-6195DD79104A}"/>
          </ac:spMkLst>
        </pc:spChg>
      </pc:sldChg>
      <pc:sldChg chg="modSp">
        <pc:chgData name="Alfred Asterjadhi" userId="39de57b9-85c0-4fd1-aaac-8ca2b6560ad0" providerId="ADAL" clId="{373AAEB6-8EB9-48CC-AA17-0C81BC246AD2}" dt="2020-10-30T18:29:25.413" v="9"/>
        <pc:sldMkLst>
          <pc:docMk/>
          <pc:sldMk cId="1905976378" sldId="471"/>
        </pc:sldMkLst>
        <pc:spChg chg="mod">
          <ac:chgData name="Alfred Asterjadhi" userId="39de57b9-85c0-4fd1-aaac-8ca2b6560ad0" providerId="ADAL" clId="{373AAEB6-8EB9-48CC-AA17-0C81BC246AD2}" dt="2020-10-30T18:29:25.413" v="9"/>
          <ac:spMkLst>
            <pc:docMk/>
            <pc:sldMk cId="1905976378" sldId="471"/>
            <ac:spMk id="7" creationId="{535B9ECC-A5EB-43E2-9189-109F365D91D3}"/>
          </ac:spMkLst>
        </pc:spChg>
      </pc:sldChg>
      <pc:sldChg chg="modSp">
        <pc:chgData name="Alfred Asterjadhi" userId="39de57b9-85c0-4fd1-aaac-8ca2b6560ad0" providerId="ADAL" clId="{373AAEB6-8EB9-48CC-AA17-0C81BC246AD2}" dt="2020-10-30T18:29:53.775" v="25"/>
        <pc:sldMkLst>
          <pc:docMk/>
          <pc:sldMk cId="3503023402" sldId="472"/>
        </pc:sldMkLst>
        <pc:spChg chg="mod">
          <ac:chgData name="Alfred Asterjadhi" userId="39de57b9-85c0-4fd1-aaac-8ca2b6560ad0" providerId="ADAL" clId="{373AAEB6-8EB9-48CC-AA17-0C81BC246AD2}" dt="2020-10-30T18:29:53.775" v="25"/>
          <ac:spMkLst>
            <pc:docMk/>
            <pc:sldMk cId="3503023402" sldId="472"/>
            <ac:spMk id="6" creationId="{A2F481D0-B971-4959-BBB0-B33F187F0FD6}"/>
          </ac:spMkLst>
        </pc:spChg>
      </pc:sldChg>
      <pc:sldChg chg="modSp">
        <pc:chgData name="Alfred Asterjadhi" userId="39de57b9-85c0-4fd1-aaac-8ca2b6560ad0" providerId="ADAL" clId="{373AAEB6-8EB9-48CC-AA17-0C81BC246AD2}" dt="2020-10-30T18:29:55.306" v="26"/>
        <pc:sldMkLst>
          <pc:docMk/>
          <pc:sldMk cId="3636136325" sldId="473"/>
        </pc:sldMkLst>
        <pc:spChg chg="mod">
          <ac:chgData name="Alfred Asterjadhi" userId="39de57b9-85c0-4fd1-aaac-8ca2b6560ad0" providerId="ADAL" clId="{373AAEB6-8EB9-48CC-AA17-0C81BC246AD2}" dt="2020-10-30T18:29:55.306" v="26"/>
          <ac:spMkLst>
            <pc:docMk/>
            <pc:sldMk cId="3636136325" sldId="473"/>
            <ac:spMk id="6" creationId="{828D7720-9D01-4F89-BBDC-6195DD79104A}"/>
          </ac:spMkLst>
        </pc:spChg>
      </pc:sldChg>
      <pc:sldChg chg="modSp">
        <pc:chgData name="Alfred Asterjadhi" userId="39de57b9-85c0-4fd1-aaac-8ca2b6560ad0" providerId="ADAL" clId="{373AAEB6-8EB9-48CC-AA17-0C81BC246AD2}" dt="2020-10-30T18:30:01.900" v="28" actId="20577"/>
        <pc:sldMkLst>
          <pc:docMk/>
          <pc:sldMk cId="2838480915" sldId="475"/>
        </pc:sldMkLst>
        <pc:spChg chg="mod">
          <ac:chgData name="Alfred Asterjadhi" userId="39de57b9-85c0-4fd1-aaac-8ca2b6560ad0" providerId="ADAL" clId="{373AAEB6-8EB9-48CC-AA17-0C81BC246AD2}" dt="2020-10-30T18:30:01.900" v="28" actId="20577"/>
          <ac:spMkLst>
            <pc:docMk/>
            <pc:sldMk cId="2838480915" sldId="475"/>
            <ac:spMk id="4" creationId="{904E0CB0-9F99-4502-9791-7FBE71560979}"/>
          </ac:spMkLst>
        </pc:spChg>
      </pc:sldChg>
      <pc:sldChg chg="modSp">
        <pc:chgData name="Alfred Asterjadhi" userId="39de57b9-85c0-4fd1-aaac-8ca2b6560ad0" providerId="ADAL" clId="{373AAEB6-8EB9-48CC-AA17-0C81BC246AD2}" dt="2020-10-30T18:30:14.688" v="33"/>
        <pc:sldMkLst>
          <pc:docMk/>
          <pc:sldMk cId="864990173" sldId="476"/>
        </pc:sldMkLst>
        <pc:spChg chg="mod">
          <ac:chgData name="Alfred Asterjadhi" userId="39de57b9-85c0-4fd1-aaac-8ca2b6560ad0" providerId="ADAL" clId="{373AAEB6-8EB9-48CC-AA17-0C81BC246AD2}" dt="2020-10-30T18:30:14.688" v="33"/>
          <ac:spMkLst>
            <pc:docMk/>
            <pc:sldMk cId="864990173" sldId="476"/>
            <ac:spMk id="6" creationId="{828D7720-9D01-4F89-BBDC-6195DD79104A}"/>
          </ac:spMkLst>
        </pc:spChg>
      </pc:sldChg>
      <pc:sldChg chg="modSp">
        <pc:chgData name="Alfred Asterjadhi" userId="39de57b9-85c0-4fd1-aaac-8ca2b6560ad0" providerId="ADAL" clId="{373AAEB6-8EB9-48CC-AA17-0C81BC246AD2}" dt="2020-10-30T18:30:16.361" v="34"/>
        <pc:sldMkLst>
          <pc:docMk/>
          <pc:sldMk cId="3678204571" sldId="477"/>
        </pc:sldMkLst>
        <pc:spChg chg="mod">
          <ac:chgData name="Alfred Asterjadhi" userId="39de57b9-85c0-4fd1-aaac-8ca2b6560ad0" providerId="ADAL" clId="{373AAEB6-8EB9-48CC-AA17-0C81BC246AD2}" dt="2020-10-30T18:30:16.361" v="34"/>
          <ac:spMkLst>
            <pc:docMk/>
            <pc:sldMk cId="3678204571" sldId="477"/>
            <ac:spMk id="6" creationId="{1C26A86D-5F3E-438C-B2A4-8FC08D108731}"/>
          </ac:spMkLst>
        </pc:spChg>
      </pc:sldChg>
      <pc:sldChg chg="modSp">
        <pc:chgData name="Alfred Asterjadhi" userId="39de57b9-85c0-4fd1-aaac-8ca2b6560ad0" providerId="ADAL" clId="{373AAEB6-8EB9-48CC-AA17-0C81BC246AD2}" dt="2020-10-30T18:30:05.391" v="29"/>
        <pc:sldMkLst>
          <pc:docMk/>
          <pc:sldMk cId="2038611969" sldId="478"/>
        </pc:sldMkLst>
        <pc:spChg chg="mod">
          <ac:chgData name="Alfred Asterjadhi" userId="39de57b9-85c0-4fd1-aaac-8ca2b6560ad0" providerId="ADAL" clId="{373AAEB6-8EB9-48CC-AA17-0C81BC246AD2}" dt="2020-10-30T18:30:05.391" v="29"/>
          <ac:spMkLst>
            <pc:docMk/>
            <pc:sldMk cId="2038611969" sldId="478"/>
            <ac:spMk id="7" creationId="{535B9ECC-A5EB-43E2-9189-109F365D91D3}"/>
          </ac:spMkLst>
        </pc:spChg>
      </pc:sldChg>
      <pc:sldChg chg="modSp">
        <pc:chgData name="Alfred Asterjadhi" userId="39de57b9-85c0-4fd1-aaac-8ca2b6560ad0" providerId="ADAL" clId="{373AAEB6-8EB9-48CC-AA17-0C81BC246AD2}" dt="2020-10-30T18:30:09.174" v="31"/>
        <pc:sldMkLst>
          <pc:docMk/>
          <pc:sldMk cId="1307562173" sldId="479"/>
        </pc:sldMkLst>
        <pc:spChg chg="mod">
          <ac:chgData name="Alfred Asterjadhi" userId="39de57b9-85c0-4fd1-aaac-8ca2b6560ad0" providerId="ADAL" clId="{373AAEB6-8EB9-48CC-AA17-0C81BC246AD2}" dt="2020-10-30T18:30:09.174" v="31"/>
          <ac:spMkLst>
            <pc:docMk/>
            <pc:sldMk cId="1307562173" sldId="479"/>
            <ac:spMk id="6" creationId="{A37D3FCA-3D3B-40BB-9849-2F36E183A585}"/>
          </ac:spMkLst>
        </pc:spChg>
      </pc:sldChg>
      <pc:sldChg chg="modSp">
        <pc:chgData name="Alfred Asterjadhi" userId="39de57b9-85c0-4fd1-aaac-8ca2b6560ad0" providerId="ADAL" clId="{373AAEB6-8EB9-48CC-AA17-0C81BC246AD2}" dt="2020-10-30T18:30:07.134" v="30"/>
        <pc:sldMkLst>
          <pc:docMk/>
          <pc:sldMk cId="2218768813" sldId="480"/>
        </pc:sldMkLst>
        <pc:spChg chg="mod">
          <ac:chgData name="Alfred Asterjadhi" userId="39de57b9-85c0-4fd1-aaac-8ca2b6560ad0" providerId="ADAL" clId="{373AAEB6-8EB9-48CC-AA17-0C81BC246AD2}" dt="2020-10-30T18:30:07.134" v="30"/>
          <ac:spMkLst>
            <pc:docMk/>
            <pc:sldMk cId="2218768813" sldId="480"/>
            <ac:spMk id="6" creationId="{A37D3FCA-3D3B-40BB-9849-2F36E183A585}"/>
          </ac:spMkLst>
        </pc:spChg>
      </pc:sldChg>
      <pc:sldChg chg="modSp">
        <pc:chgData name="Alfred Asterjadhi" userId="39de57b9-85c0-4fd1-aaac-8ca2b6560ad0" providerId="ADAL" clId="{373AAEB6-8EB9-48CC-AA17-0C81BC246AD2}" dt="2020-10-30T18:30:10.927" v="32"/>
        <pc:sldMkLst>
          <pc:docMk/>
          <pc:sldMk cId="2666584401" sldId="481"/>
        </pc:sldMkLst>
        <pc:spChg chg="mod">
          <ac:chgData name="Alfred Asterjadhi" userId="39de57b9-85c0-4fd1-aaac-8ca2b6560ad0" providerId="ADAL" clId="{373AAEB6-8EB9-48CC-AA17-0C81BC246AD2}" dt="2020-10-30T18:30:10.927" v="32"/>
          <ac:spMkLst>
            <pc:docMk/>
            <pc:sldMk cId="2666584401" sldId="481"/>
            <ac:spMk id="6" creationId="{A37D3FCA-3D3B-40BB-9849-2F36E183A585}"/>
          </ac:spMkLst>
        </pc:spChg>
      </pc:sldChg>
      <pc:sldChg chg="modSp">
        <pc:chgData name="Alfred Asterjadhi" userId="39de57b9-85c0-4fd1-aaac-8ca2b6560ad0" providerId="ADAL" clId="{373AAEB6-8EB9-48CC-AA17-0C81BC246AD2}" dt="2020-10-30T18:30:17.972" v="35"/>
        <pc:sldMkLst>
          <pc:docMk/>
          <pc:sldMk cId="393607868" sldId="482"/>
        </pc:sldMkLst>
        <pc:spChg chg="mod">
          <ac:chgData name="Alfred Asterjadhi" userId="39de57b9-85c0-4fd1-aaac-8ca2b6560ad0" providerId="ADAL" clId="{373AAEB6-8EB9-48CC-AA17-0C81BC246AD2}" dt="2020-10-30T18:30:17.972" v="35"/>
          <ac:spMkLst>
            <pc:docMk/>
            <pc:sldMk cId="393607868" sldId="482"/>
            <ac:spMk id="6" creationId="{7D2B7C6A-D4B5-4935-A1F1-2948E1E2F884}"/>
          </ac:spMkLst>
        </pc:spChg>
      </pc:sldChg>
      <pc:sldChg chg="modSp">
        <pc:chgData name="Alfred Asterjadhi" userId="39de57b9-85c0-4fd1-aaac-8ca2b6560ad0" providerId="ADAL" clId="{373AAEB6-8EB9-48CC-AA17-0C81BC246AD2}" dt="2020-10-30T18:30:19.497" v="36"/>
        <pc:sldMkLst>
          <pc:docMk/>
          <pc:sldMk cId="3430996874" sldId="483"/>
        </pc:sldMkLst>
        <pc:spChg chg="mod">
          <ac:chgData name="Alfred Asterjadhi" userId="39de57b9-85c0-4fd1-aaac-8ca2b6560ad0" providerId="ADAL" clId="{373AAEB6-8EB9-48CC-AA17-0C81BC246AD2}" dt="2020-10-30T18:30:19.497" v="36"/>
          <ac:spMkLst>
            <pc:docMk/>
            <pc:sldMk cId="3430996874" sldId="483"/>
            <ac:spMk id="6" creationId="{622E8D9F-3ECB-4013-BB98-B26475327DFA}"/>
          </ac:spMkLst>
        </pc:spChg>
      </pc:sldChg>
      <pc:sldChg chg="modSp">
        <pc:chgData name="Alfred Asterjadhi" userId="39de57b9-85c0-4fd1-aaac-8ca2b6560ad0" providerId="ADAL" clId="{373AAEB6-8EB9-48CC-AA17-0C81BC246AD2}" dt="2020-10-30T18:30:20.991" v="37"/>
        <pc:sldMkLst>
          <pc:docMk/>
          <pc:sldMk cId="1106193524" sldId="484"/>
        </pc:sldMkLst>
        <pc:spChg chg="mod">
          <ac:chgData name="Alfred Asterjadhi" userId="39de57b9-85c0-4fd1-aaac-8ca2b6560ad0" providerId="ADAL" clId="{373AAEB6-8EB9-48CC-AA17-0C81BC246AD2}" dt="2020-10-30T18:30:20.991" v="37"/>
          <ac:spMkLst>
            <pc:docMk/>
            <pc:sldMk cId="1106193524" sldId="484"/>
            <ac:spMk id="4" creationId="{904E0CB0-9F99-4502-9791-7FBE71560979}"/>
          </ac:spMkLst>
        </pc:spChg>
      </pc:sldChg>
      <pc:sldChg chg="modSp">
        <pc:chgData name="Alfred Asterjadhi" userId="39de57b9-85c0-4fd1-aaac-8ca2b6560ad0" providerId="ADAL" clId="{373AAEB6-8EB9-48CC-AA17-0C81BC246AD2}" dt="2020-10-30T18:30:22.328" v="38"/>
        <pc:sldMkLst>
          <pc:docMk/>
          <pc:sldMk cId="2033416048" sldId="485"/>
        </pc:sldMkLst>
        <pc:spChg chg="mod">
          <ac:chgData name="Alfred Asterjadhi" userId="39de57b9-85c0-4fd1-aaac-8ca2b6560ad0" providerId="ADAL" clId="{373AAEB6-8EB9-48CC-AA17-0C81BC246AD2}" dt="2020-10-30T18:30:22.328" v="38"/>
          <ac:spMkLst>
            <pc:docMk/>
            <pc:sldMk cId="2033416048" sldId="485"/>
            <ac:spMk id="4" creationId="{E032795D-107E-4D60-92C9-D50FD78AC569}"/>
          </ac:spMkLst>
        </pc:spChg>
      </pc:sldChg>
      <pc:sldChg chg="modSp">
        <pc:chgData name="Alfred Asterjadhi" userId="39de57b9-85c0-4fd1-aaac-8ca2b6560ad0" providerId="ADAL" clId="{373AAEB6-8EB9-48CC-AA17-0C81BC246AD2}" dt="2020-11-01T17:41:43.681" v="640"/>
        <pc:sldMkLst>
          <pc:docMk/>
          <pc:sldMk cId="2179419876" sldId="495"/>
        </pc:sldMkLst>
        <pc:spChg chg="mod">
          <ac:chgData name="Alfred Asterjadhi" userId="39de57b9-85c0-4fd1-aaac-8ca2b6560ad0" providerId="ADAL" clId="{373AAEB6-8EB9-48CC-AA17-0C81BC246AD2}" dt="2020-10-30T23:23:55.716" v="416" actId="20577"/>
          <ac:spMkLst>
            <pc:docMk/>
            <pc:sldMk cId="2179419876" sldId="495"/>
            <ac:spMk id="2" creationId="{26742836-7411-4DA7-A120-F87A64985A1C}"/>
          </ac:spMkLst>
        </pc:spChg>
        <pc:spChg chg="mod">
          <ac:chgData name="Alfred Asterjadhi" userId="39de57b9-85c0-4fd1-aaac-8ca2b6560ad0" providerId="ADAL" clId="{373AAEB6-8EB9-48CC-AA17-0C81BC246AD2}" dt="2020-10-30T23:32:46.821" v="535" actId="113"/>
          <ac:spMkLst>
            <pc:docMk/>
            <pc:sldMk cId="2179419876" sldId="495"/>
            <ac:spMk id="3" creationId="{0DF56813-04D4-4398-B81F-AE146CF0B05F}"/>
          </ac:spMkLst>
        </pc:spChg>
        <pc:spChg chg="mod">
          <ac:chgData name="Alfred Asterjadhi" userId="39de57b9-85c0-4fd1-aaac-8ca2b6560ad0" providerId="ADAL" clId="{373AAEB6-8EB9-48CC-AA17-0C81BC246AD2}" dt="2020-11-01T17:41:43.681" v="640"/>
          <ac:spMkLst>
            <pc:docMk/>
            <pc:sldMk cId="2179419876" sldId="495"/>
            <ac:spMk id="6" creationId="{B18460DE-BA78-49AE-8D07-178AC4442C0F}"/>
          </ac:spMkLst>
        </pc:spChg>
      </pc:sldChg>
      <pc:sldChg chg="modSp">
        <pc:chgData name="Alfred Asterjadhi" userId="39de57b9-85c0-4fd1-aaac-8ca2b6560ad0" providerId="ADAL" clId="{373AAEB6-8EB9-48CC-AA17-0C81BC246AD2}" dt="2020-11-01T17:41:28.840" v="634" actId="20577"/>
        <pc:sldMkLst>
          <pc:docMk/>
          <pc:sldMk cId="144890330" sldId="496"/>
        </pc:sldMkLst>
        <pc:spChg chg="mod">
          <ac:chgData name="Alfred Asterjadhi" userId="39de57b9-85c0-4fd1-aaac-8ca2b6560ad0" providerId="ADAL" clId="{373AAEB6-8EB9-48CC-AA17-0C81BC246AD2}" dt="2020-11-01T17:41:28.840" v="634" actId="20577"/>
          <ac:spMkLst>
            <pc:docMk/>
            <pc:sldMk cId="144890330" sldId="496"/>
            <ac:spMk id="4" creationId="{904E0CB0-9F99-4502-9791-7FBE71560979}"/>
          </ac:spMkLst>
        </pc:spChg>
      </pc:sldChg>
      <pc:sldChg chg="addSp delSp modSp add ord">
        <pc:chgData name="Alfred Asterjadhi" userId="39de57b9-85c0-4fd1-aaac-8ca2b6560ad0" providerId="ADAL" clId="{373AAEB6-8EB9-48CC-AA17-0C81BC246AD2}" dt="2020-11-01T17:41:37.779" v="638"/>
        <pc:sldMkLst>
          <pc:docMk/>
          <pc:sldMk cId="4072058256" sldId="497"/>
        </pc:sldMkLst>
        <pc:spChg chg="mod">
          <ac:chgData name="Alfred Asterjadhi" userId="39de57b9-85c0-4fd1-aaac-8ca2b6560ad0" providerId="ADAL" clId="{373AAEB6-8EB9-48CC-AA17-0C81BC246AD2}" dt="2020-10-30T23:23:34.720" v="411" actId="20577"/>
          <ac:spMkLst>
            <pc:docMk/>
            <pc:sldMk cId="4072058256" sldId="497"/>
            <ac:spMk id="2" creationId="{DEA5B21C-9359-4987-BB1A-6C228EEB89D7}"/>
          </ac:spMkLst>
        </pc:spChg>
        <pc:spChg chg="mod">
          <ac:chgData name="Alfred Asterjadhi" userId="39de57b9-85c0-4fd1-aaac-8ca2b6560ad0" providerId="ADAL" clId="{373AAEB6-8EB9-48CC-AA17-0C81BC246AD2}" dt="2020-11-01T17:19:33.830" v="570" actId="20577"/>
          <ac:spMkLst>
            <pc:docMk/>
            <pc:sldMk cId="4072058256" sldId="497"/>
            <ac:spMk id="3" creationId="{CECB06E4-811A-4BDD-9B2E-190BB1F0649F}"/>
          </ac:spMkLst>
        </pc:spChg>
        <pc:spChg chg="mod">
          <ac:chgData name="Alfred Asterjadhi" userId="39de57b9-85c0-4fd1-aaac-8ca2b6560ad0" providerId="ADAL" clId="{373AAEB6-8EB9-48CC-AA17-0C81BC246AD2}" dt="2020-11-01T17:41:37.779" v="638"/>
          <ac:spMkLst>
            <pc:docMk/>
            <pc:sldMk cId="4072058256" sldId="497"/>
            <ac:spMk id="6" creationId="{25F87245-432E-43D8-9ADF-B7EBC6FA1C71}"/>
          </ac:spMkLst>
        </pc:spChg>
        <pc:spChg chg="add del">
          <ac:chgData name="Alfred Asterjadhi" userId="39de57b9-85c0-4fd1-aaac-8ca2b6560ad0" providerId="ADAL" clId="{373AAEB6-8EB9-48CC-AA17-0C81BC246AD2}" dt="2020-11-01T17:41:36.988" v="637"/>
          <ac:spMkLst>
            <pc:docMk/>
            <pc:sldMk cId="4072058256" sldId="497"/>
            <ac:spMk id="7" creationId="{BB46CADC-62D6-4EA5-990B-D1EF7F8F86AD}"/>
          </ac:spMkLst>
        </pc:spChg>
      </pc:sldChg>
      <pc:sldChg chg="modSp add ord">
        <pc:chgData name="Alfred Asterjadhi" userId="39de57b9-85c0-4fd1-aaac-8ca2b6560ad0" providerId="ADAL" clId="{373AAEB6-8EB9-48CC-AA17-0C81BC246AD2}" dt="2020-11-01T17:41:40.949" v="639"/>
        <pc:sldMkLst>
          <pc:docMk/>
          <pc:sldMk cId="2896158846" sldId="498"/>
        </pc:sldMkLst>
        <pc:spChg chg="mod">
          <ac:chgData name="Alfred Asterjadhi" userId="39de57b9-85c0-4fd1-aaac-8ca2b6560ad0" providerId="ADAL" clId="{373AAEB6-8EB9-48CC-AA17-0C81BC246AD2}" dt="2020-11-01T17:41:40.949" v="639"/>
          <ac:spMkLst>
            <pc:docMk/>
            <pc:sldMk cId="2896158846" sldId="498"/>
            <ac:spMk id="4" creationId="{E032795D-107E-4D60-92C9-D50FD78AC569}"/>
          </ac:spMkLst>
        </pc:spChg>
        <pc:spChg chg="mod">
          <ac:chgData name="Alfred Asterjadhi" userId="39de57b9-85c0-4fd1-aaac-8ca2b6560ad0" providerId="ADAL" clId="{373AAEB6-8EB9-48CC-AA17-0C81BC246AD2}" dt="2020-10-30T23:23:48.132" v="413" actId="20577"/>
          <ac:spMkLst>
            <pc:docMk/>
            <pc:sldMk cId="2896158846" sldId="498"/>
            <ac:spMk id="7" creationId="{62FD7E17-9925-4E7A-8F05-BE097F84FA16}"/>
          </ac:spMkLst>
        </pc:spChg>
        <pc:spChg chg="mod">
          <ac:chgData name="Alfred Asterjadhi" userId="39de57b9-85c0-4fd1-aaac-8ca2b6560ad0" providerId="ADAL" clId="{373AAEB6-8EB9-48CC-AA17-0C81BC246AD2}" dt="2020-10-30T23:25:33.996" v="418"/>
          <ac:spMkLst>
            <pc:docMk/>
            <pc:sldMk cId="2896158846" sldId="498"/>
            <ac:spMk id="8" creationId="{02FE9533-EFA8-4A83-A053-C2EC4DD79BEA}"/>
          </ac:spMkLst>
        </pc:spChg>
      </pc:sldChg>
      <pc:sldChg chg="modSp add">
        <pc:chgData name="Alfred Asterjadhi" userId="39de57b9-85c0-4fd1-aaac-8ca2b6560ad0" providerId="ADAL" clId="{373AAEB6-8EB9-48CC-AA17-0C81BC246AD2}" dt="2020-11-01T17:41:33.745" v="635"/>
        <pc:sldMkLst>
          <pc:docMk/>
          <pc:sldMk cId="148638342" sldId="499"/>
        </pc:sldMkLst>
        <pc:spChg chg="mod">
          <ac:chgData name="Alfred Asterjadhi" userId="39de57b9-85c0-4fd1-aaac-8ca2b6560ad0" providerId="ADAL" clId="{373AAEB6-8EB9-48CC-AA17-0C81BC246AD2}" dt="2020-11-01T17:22:05.870" v="588" actId="20577"/>
          <ac:spMkLst>
            <pc:docMk/>
            <pc:sldMk cId="148638342" sldId="499"/>
            <ac:spMk id="3" creationId="{2D0D6EA9-47E0-4332-ACAF-5FDF0662E482}"/>
          </ac:spMkLst>
        </pc:spChg>
        <pc:spChg chg="mod">
          <ac:chgData name="Alfred Asterjadhi" userId="39de57b9-85c0-4fd1-aaac-8ca2b6560ad0" providerId="ADAL" clId="{373AAEB6-8EB9-48CC-AA17-0C81BC246AD2}" dt="2020-11-01T17:41:33.745" v="635"/>
          <ac:spMkLst>
            <pc:docMk/>
            <pc:sldMk cId="148638342" sldId="499"/>
            <ac:spMk id="7" creationId="{535B9ECC-A5EB-43E2-9189-109F365D91D3}"/>
          </ac:spMkLst>
        </pc:spChg>
      </pc:sldChg>
      <pc:sldChg chg="modSp add del">
        <pc:chgData name="Alfred Asterjadhi" userId="39de57b9-85c0-4fd1-aaac-8ca2b6560ad0" providerId="ADAL" clId="{373AAEB6-8EB9-48CC-AA17-0C81BC246AD2}" dt="2020-10-30T23:31:01.830" v="480" actId="2696"/>
        <pc:sldMkLst>
          <pc:docMk/>
          <pc:sldMk cId="194024758" sldId="499"/>
        </pc:sldMkLst>
        <pc:spChg chg="mod">
          <ac:chgData name="Alfred Asterjadhi" userId="39de57b9-85c0-4fd1-aaac-8ca2b6560ad0" providerId="ADAL" clId="{373AAEB6-8EB9-48CC-AA17-0C81BC246AD2}" dt="2020-10-30T23:27:15.212" v="479" actId="20577"/>
          <ac:spMkLst>
            <pc:docMk/>
            <pc:sldMk cId="194024758" sldId="499"/>
            <ac:spMk id="2" creationId="{2C4C9692-0AC8-458E-AF3E-61873D43A63C}"/>
          </ac:spMkLst>
        </pc:spChg>
      </pc:sldChg>
      <pc:sldMasterChg chg="modSp modSldLayout">
        <pc:chgData name="Alfred Asterjadhi" userId="39de57b9-85c0-4fd1-aaac-8ca2b6560ad0" providerId="ADAL" clId="{373AAEB6-8EB9-48CC-AA17-0C81BC246AD2}" dt="2020-11-01T17:38:50.454" v="604"/>
        <pc:sldMasterMkLst>
          <pc:docMk/>
          <pc:sldMasterMk cId="0" sldId="2147483648"/>
        </pc:sldMasterMkLst>
        <pc:spChg chg="mod">
          <ac:chgData name="Alfred Asterjadhi" userId="39de57b9-85c0-4fd1-aaac-8ca2b6560ad0" providerId="ADAL" clId="{373AAEB6-8EB9-48CC-AA17-0C81BC246AD2}" dt="2020-11-01T17:38:32.659" v="598" actId="20577"/>
          <ac:spMkLst>
            <pc:docMk/>
            <pc:sldMasterMk cId="0" sldId="2147483648"/>
            <ac:spMk id="10" creationId="{00000000-0000-0000-0000-000000000000}"/>
          </ac:spMkLst>
        </pc:spChg>
        <pc:spChg chg="mod">
          <ac:chgData name="Alfred Asterjadhi" userId="39de57b9-85c0-4fd1-aaac-8ca2b6560ad0" providerId="ADAL" clId="{373AAEB6-8EB9-48CC-AA17-0C81BC246AD2}" dt="2020-11-01T17:38:27.060" v="596" actId="20577"/>
          <ac:spMkLst>
            <pc:docMk/>
            <pc:sldMasterMk cId="0" sldId="2147483648"/>
            <ac:spMk id="1027" creationId="{00000000-0000-0000-0000-000000000000}"/>
          </ac:spMkLst>
        </pc:spChg>
        <pc:sldLayoutChg chg="modSp">
          <pc:chgData name="Alfred Asterjadhi" userId="39de57b9-85c0-4fd1-aaac-8ca2b6560ad0" providerId="ADAL" clId="{373AAEB6-8EB9-48CC-AA17-0C81BC246AD2}" dt="2020-11-01T17:38:39.964" v="599"/>
          <pc:sldLayoutMkLst>
            <pc:docMk/>
            <pc:sldMasterMk cId="0" sldId="2147483648"/>
            <pc:sldLayoutMk cId="0" sldId="2147483649"/>
          </pc:sldLayoutMkLst>
          <pc:spChg chg="mod">
            <ac:chgData name="Alfred Asterjadhi" userId="39de57b9-85c0-4fd1-aaac-8ca2b6560ad0" providerId="ADAL" clId="{373AAEB6-8EB9-48CC-AA17-0C81BC246AD2}" dt="2020-11-01T17:38:39.964" v="599"/>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373AAEB6-8EB9-48CC-AA17-0C81BC246AD2}" dt="2020-11-01T17:38:42.253" v="600"/>
          <pc:sldLayoutMkLst>
            <pc:docMk/>
            <pc:sldMasterMk cId="0" sldId="2147483648"/>
            <pc:sldLayoutMk cId="0" sldId="2147483650"/>
          </pc:sldLayoutMkLst>
          <pc:spChg chg="mod">
            <ac:chgData name="Alfred Asterjadhi" userId="39de57b9-85c0-4fd1-aaac-8ca2b6560ad0" providerId="ADAL" clId="{373AAEB6-8EB9-48CC-AA17-0C81BC246AD2}" dt="2020-11-01T17:38:42.253" v="600"/>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373AAEB6-8EB9-48CC-AA17-0C81BC246AD2}" dt="2020-11-01T17:38:44.227" v="601"/>
          <pc:sldLayoutMkLst>
            <pc:docMk/>
            <pc:sldMasterMk cId="0" sldId="2147483648"/>
            <pc:sldLayoutMk cId="0" sldId="2147483651"/>
          </pc:sldLayoutMkLst>
          <pc:spChg chg="mod">
            <ac:chgData name="Alfred Asterjadhi" userId="39de57b9-85c0-4fd1-aaac-8ca2b6560ad0" providerId="ADAL" clId="{373AAEB6-8EB9-48CC-AA17-0C81BC246AD2}" dt="2020-11-01T17:38:44.227" v="601"/>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373AAEB6-8EB9-48CC-AA17-0C81BC246AD2}" dt="2020-11-01T17:38:46.401" v="602"/>
          <pc:sldLayoutMkLst>
            <pc:docMk/>
            <pc:sldMasterMk cId="0" sldId="2147483648"/>
            <pc:sldLayoutMk cId="0" sldId="2147483652"/>
          </pc:sldLayoutMkLst>
          <pc:spChg chg="mod">
            <ac:chgData name="Alfred Asterjadhi" userId="39de57b9-85c0-4fd1-aaac-8ca2b6560ad0" providerId="ADAL" clId="{373AAEB6-8EB9-48CC-AA17-0C81BC246AD2}" dt="2020-11-01T17:38:46.401" v="602"/>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373AAEB6-8EB9-48CC-AA17-0C81BC246AD2}" dt="2020-11-01T17:38:48.565" v="603"/>
          <pc:sldLayoutMkLst>
            <pc:docMk/>
            <pc:sldMasterMk cId="0" sldId="2147483648"/>
            <pc:sldLayoutMk cId="0" sldId="2147483654"/>
          </pc:sldLayoutMkLst>
          <pc:spChg chg="mod">
            <ac:chgData name="Alfred Asterjadhi" userId="39de57b9-85c0-4fd1-aaac-8ca2b6560ad0" providerId="ADAL" clId="{373AAEB6-8EB9-48CC-AA17-0C81BC246AD2}" dt="2020-11-01T17:38:48.565" v="60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373AAEB6-8EB9-48CC-AA17-0C81BC246AD2}" dt="2020-11-01T17:38:50.454" v="604"/>
          <pc:sldLayoutMkLst>
            <pc:docMk/>
            <pc:sldMasterMk cId="0" sldId="2147483648"/>
            <pc:sldLayoutMk cId="0" sldId="2147483655"/>
          </pc:sldLayoutMkLst>
          <pc:spChg chg="mod">
            <ac:chgData name="Alfred Asterjadhi" userId="39de57b9-85c0-4fd1-aaac-8ca2b6560ad0" providerId="ADAL" clId="{373AAEB6-8EB9-48CC-AA17-0C81BC246AD2}" dt="2020-11-01T17:38:50.454" v="60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D11DCF7-13D0-4F3D-9C75-87FE96F8B7F0}"/>
    <pc:docChg chg="modMainMaster">
      <pc:chgData name="Alfred Asterjadhi" userId="39de57b9-85c0-4fd1-aaac-8ca2b6560ad0" providerId="ADAL" clId="{7D11DCF7-13D0-4F3D-9C75-87FE96F8B7F0}" dt="2020-11-01T18:03:02.637" v="1" actId="6549"/>
      <pc:docMkLst>
        <pc:docMk/>
      </pc:docMkLst>
      <pc:sldMasterChg chg="modSp">
        <pc:chgData name="Alfred Asterjadhi" userId="39de57b9-85c0-4fd1-aaac-8ca2b6560ad0" providerId="ADAL" clId="{7D11DCF7-13D0-4F3D-9C75-87FE96F8B7F0}" dt="2020-11-01T18:03:02.637" v="1" actId="6549"/>
        <pc:sldMasterMkLst>
          <pc:docMk/>
          <pc:sldMasterMk cId="0" sldId="2147483648"/>
        </pc:sldMasterMkLst>
        <pc:spChg chg="mod">
          <ac:chgData name="Alfred Asterjadhi" userId="39de57b9-85c0-4fd1-aaac-8ca2b6560ad0" providerId="ADAL" clId="{7D11DCF7-13D0-4F3D-9C75-87FE96F8B7F0}" dt="2020-11-01T18:03:02.63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A7E45DF-888C-4EDD-ACC7-B5B3EE7D21D3}"/>
    <pc:docChg chg="addSld modSld modMainMaster">
      <pc:chgData name="Alfred Asterjadhi" userId="39de57b9-85c0-4fd1-aaac-8ca2b6560ad0" providerId="ADAL" clId="{6A7E45DF-888C-4EDD-ACC7-B5B3EE7D21D3}" dt="2020-11-01T19:02:17.758" v="300" actId="13926"/>
      <pc:docMkLst>
        <pc:docMk/>
      </pc:docMkLst>
      <pc:sldChg chg="modSp">
        <pc:chgData name="Alfred Asterjadhi" userId="39de57b9-85c0-4fd1-aaac-8ca2b6560ad0" providerId="ADAL" clId="{6A7E45DF-888C-4EDD-ACC7-B5B3EE7D21D3}" dt="2020-11-01T18:52:27.565" v="1" actId="20577"/>
        <pc:sldMkLst>
          <pc:docMk/>
          <pc:sldMk cId="2896158846" sldId="498"/>
        </pc:sldMkLst>
        <pc:spChg chg="mod">
          <ac:chgData name="Alfred Asterjadhi" userId="39de57b9-85c0-4fd1-aaac-8ca2b6560ad0" providerId="ADAL" clId="{6A7E45DF-888C-4EDD-ACC7-B5B3EE7D21D3}" dt="2020-11-01T18:52:27.565" v="1" actId="20577"/>
          <ac:spMkLst>
            <pc:docMk/>
            <pc:sldMk cId="2896158846" sldId="498"/>
            <ac:spMk id="8" creationId="{02FE9533-EFA8-4A83-A053-C2EC4DD79BEA}"/>
          </ac:spMkLst>
        </pc:spChg>
      </pc:sldChg>
      <pc:sldChg chg="modSp add">
        <pc:chgData name="Alfred Asterjadhi" userId="39de57b9-85c0-4fd1-aaac-8ca2b6560ad0" providerId="ADAL" clId="{6A7E45DF-888C-4EDD-ACC7-B5B3EE7D21D3}" dt="2020-11-01T19:02:17.758" v="300" actId="13926"/>
        <pc:sldMkLst>
          <pc:docMk/>
          <pc:sldMk cId="1476535150" sldId="500"/>
        </pc:sldMkLst>
        <pc:spChg chg="mod">
          <ac:chgData name="Alfred Asterjadhi" userId="39de57b9-85c0-4fd1-aaac-8ca2b6560ad0" providerId="ADAL" clId="{6A7E45DF-888C-4EDD-ACC7-B5B3EE7D21D3}" dt="2020-11-01T18:53:06.604" v="6" actId="20577"/>
          <ac:spMkLst>
            <pc:docMk/>
            <pc:sldMk cId="1476535150" sldId="500"/>
            <ac:spMk id="2" creationId="{26742836-7411-4DA7-A120-F87A64985A1C}"/>
          </ac:spMkLst>
        </pc:spChg>
        <pc:spChg chg="mod">
          <ac:chgData name="Alfred Asterjadhi" userId="39de57b9-85c0-4fd1-aaac-8ca2b6560ad0" providerId="ADAL" clId="{6A7E45DF-888C-4EDD-ACC7-B5B3EE7D21D3}" dt="2020-11-01T19:02:17.758" v="300" actId="13926"/>
          <ac:spMkLst>
            <pc:docMk/>
            <pc:sldMk cId="1476535150" sldId="500"/>
            <ac:spMk id="3" creationId="{0DF56813-04D4-4398-B81F-AE146CF0B05F}"/>
          </ac:spMkLst>
        </pc:spChg>
      </pc:sldChg>
      <pc:sldMasterChg chg="modSp">
        <pc:chgData name="Alfred Asterjadhi" userId="39de57b9-85c0-4fd1-aaac-8ca2b6560ad0" providerId="ADAL" clId="{6A7E45DF-888C-4EDD-ACC7-B5B3EE7D21D3}" dt="2020-11-01T18:52:08.180" v="0" actId="20577"/>
        <pc:sldMasterMkLst>
          <pc:docMk/>
          <pc:sldMasterMk cId="0" sldId="2147483648"/>
        </pc:sldMasterMkLst>
        <pc:spChg chg="mod">
          <ac:chgData name="Alfred Asterjadhi" userId="39de57b9-85c0-4fd1-aaac-8ca2b6560ad0" providerId="ADAL" clId="{6A7E45DF-888C-4EDD-ACC7-B5B3EE7D21D3}" dt="2020-11-01T18:52:08.180" v="0"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802.11-20/0841r35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408-06-00be-prioritized-edca-channel-access-over-latency-sensitive-links-in-mlo.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775-06-00be-may-july-tgbe-teleconference-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109-06-00be-july-september-tgbe-teleconference-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3" Type="http://schemas.openxmlformats.org/officeDocument/2006/relationships/hyperlink" Target="https://mentor.ieee.org/802.11/dcn/20/11-20-1353-05-00be-pdt-mac-eht-bss-operation.docx" TargetMode="External"/><Relationship Id="rId18" Type="http://schemas.openxmlformats.org/officeDocument/2006/relationships/hyperlink" Target="https://mentor.ieee.org/802.11/dcn/20/11-20-1395-14-00be-pdt-mac-mlo-multi-link-channel-access-general-non-str.docx" TargetMode="External"/><Relationship Id="rId26" Type="http://schemas.openxmlformats.org/officeDocument/2006/relationships/hyperlink" Target="https://mentor.ieee.org/802.11/dcn/20/11-20-1320-09-00be-pdt-mac-mlo-multi-link-channel-access-capability-signaling.docx" TargetMode="External"/><Relationship Id="rId39" Type="http://schemas.openxmlformats.org/officeDocument/2006/relationships/hyperlink" Target="https://mentor.ieee.org/802.11/dcn/20/11-20-1253-06-00be-pdt-phy-modulation-accuracy.docx" TargetMode="External"/><Relationship Id="rId21" Type="http://schemas.openxmlformats.org/officeDocument/2006/relationships/hyperlink" Target="https://mentor.ieee.org/802.11/dcn/20/11-20-1408-02-00be-pdt-mac-txop-preamble-puncturing.docx" TargetMode="External"/><Relationship Id="rId34" Type="http://schemas.openxmlformats.org/officeDocument/2006/relationships/hyperlink" Target="https://mentor.ieee.org/802.11/dcn/20/11-20-1153-03-00be-pdt-phy-timing-related-parameters.docx" TargetMode="External"/><Relationship Id="rId42" Type="http://schemas.openxmlformats.org/officeDocument/2006/relationships/hyperlink" Target="https://mentor.ieee.org/802.11/dcn/20/11-20-1294-04-00be-pdt-phy-eht-plme.docx" TargetMode="External"/><Relationship Id="rId47" Type="http://schemas.openxmlformats.org/officeDocument/2006/relationships/hyperlink" Target="https://mentor.ieee.org/802.11/dcn/20/11-20-1338-06-00be-pdt-phy-eht-modulation-and-coding-eht-mcss.docx" TargetMode="External"/><Relationship Id="rId50" Type="http://schemas.openxmlformats.org/officeDocument/2006/relationships/hyperlink" Target="https://mentor.ieee.org/802.11/dcn/20/11-20-1340-02-00be-pdt-phy-packet-extension.docx" TargetMode="External"/><Relationship Id="rId55" Type="http://schemas.openxmlformats.org/officeDocument/2006/relationships/hyperlink" Target="https://mentor.ieee.org/802.11/dcn/20/11-20-1404-02-00be-pdt-phy-support-for-non-ht-ht-vht-he-format-and-regulatory.doc" TargetMode="External"/><Relationship Id="rId63" Type="http://schemas.openxmlformats.org/officeDocument/2006/relationships/hyperlink" Target="https://mentor.ieee.org/802.11/dcn/20/11-20-1480-01-00be-pdt-phy-s-flatness.docx" TargetMode="External"/><Relationship Id="rId7" Type="http://schemas.openxmlformats.org/officeDocument/2006/relationships/hyperlink" Target="https://mentor.ieee.org/802.11/dcn/20/11-20-1271-07-00be-pdt-mac-mlo-multi-link-channel-access-end-ppdu-alignment.docx" TargetMode="External"/><Relationship Id="rId2" Type="http://schemas.openxmlformats.org/officeDocument/2006/relationships/hyperlink" Target="https://mentor.ieee.org/802.11/dcn/20/11-20-1256-03-00be-pdt-mac-mlo-tid-mapping-link-management-default-mode-and-enablement.docx" TargetMode="External"/><Relationship Id="rId16" Type="http://schemas.openxmlformats.org/officeDocument/2006/relationships/hyperlink" Target="https://mentor.ieee.org/802.11/dcn/20/11-20-1336-05-00be-11be-spec-text-for-mlo-ba-share-and-extension-of-sn-space.docx" TargetMode="External"/><Relationship Id="rId20" Type="http://schemas.openxmlformats.org/officeDocument/2006/relationships/hyperlink" Target="https://mentor.ieee.org/802.11/dcn/20/11-20-1409-03-00be-pdt-mac-sta-id.docx" TargetMode="External"/><Relationship Id="rId29" Type="http://schemas.openxmlformats.org/officeDocument/2006/relationships/hyperlink" Target="https://mentor.ieee.org/802.11/dcn/20/11-20-1434-06-00be-pdt-for-ns-ep-priority-access.docx" TargetMode="External"/><Relationship Id="rId41" Type="http://schemas.openxmlformats.org/officeDocument/2006/relationships/hyperlink" Target="https://mentor.ieee.org/802.11/dcn/20/11-20-1229-03-00be-pdt-phy-channel-numbering-and-channelization.docx" TargetMode="External"/><Relationship Id="rId54" Type="http://schemas.openxmlformats.org/officeDocument/2006/relationships/hyperlink" Target="https://mentor.ieee.org/802.11/dcn/20/11-20-1403-04-00be-pdt-phy-txvector-rxvector-trigvector-config-vector.doc" TargetMode="External"/><Relationship Id="rId62" Type="http://schemas.openxmlformats.org/officeDocument/2006/relationships/hyperlink" Target="https://mentor.ieee.org/802.11/dcn/20/11-20-1466-00-00be-pdt-phy-eht-sounding-ndp.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291-12-00be-pdt-mac-mlo-enhanced-multi-link-single-radio-operation.docx" TargetMode="External"/><Relationship Id="rId11" Type="http://schemas.openxmlformats.org/officeDocument/2006/relationships/hyperlink" Target="https://mentor.ieee.org/802.11/dcn/20/11-20-1299-06-00be-pdt-mac-mlo-multi-link-channel-access-str.docx" TargetMode="External"/><Relationship Id="rId24" Type="http://schemas.openxmlformats.org/officeDocument/2006/relationships/hyperlink" Target="https://mentor.ieee.org/802.11/dcn/20/11-20-1411-04-00be-pdt-mac-mlo-group-addressed-data-frame.docx" TargetMode="External"/><Relationship Id="rId32" Type="http://schemas.openxmlformats.org/officeDocument/2006/relationships/hyperlink" Target="https://mentor.ieee.org/802.11/dcn/20/11-20-1160-04-00be-pdt-phy-mu-mimo.docx" TargetMode="External"/><Relationship Id="rId37" Type="http://schemas.openxmlformats.org/officeDocument/2006/relationships/hyperlink" Target="https://mentor.ieee.org/802.11/dcn/20/11-20-1231-03-00be-pdt-phy-beamforming.docx" TargetMode="External"/><Relationship Id="rId40" Type="http://schemas.openxmlformats.org/officeDocument/2006/relationships/hyperlink" Target="https://mentor.ieee.org/802.11/dcn/20/11-20-1254-06-00be-pdt-phy-receive-specification-general-and-receiver-minimum-input-sensitivity-and-channel-rejection.docx" TargetMode="External"/><Relationship Id="rId45" Type="http://schemas.openxmlformats.org/officeDocument/2006/relationships/hyperlink" Target="https://mentor.ieee.org/802.11/dcn/20/11-20-1276-07-00be-pdt-phy-eht-preamble-eht-sig.docx" TargetMode="External"/><Relationship Id="rId53" Type="http://schemas.openxmlformats.org/officeDocument/2006/relationships/hyperlink" Target="https://mentor.ieee.org/802.11/dcn/20/11-20-1319-03-00be-pdt-phy-preamble-puncture.docx" TargetMode="External"/><Relationship Id="rId58" Type="http://schemas.openxmlformats.org/officeDocument/2006/relationships/hyperlink" Target="https://mentor.ieee.org/802.11/dcn/20/11-20-1452-03-00be-pdt-segment-parser.docx" TargetMode="External"/><Relationship Id="rId66" Type="http://schemas.openxmlformats.org/officeDocument/2006/relationships/hyperlink" Target="https://mentor.ieee.org/802.11/dcn/20/11-20-1495-03-00be-pdt-of-eht-ltf-sequences.docx" TargetMode="External"/><Relationship Id="rId5" Type="http://schemas.openxmlformats.org/officeDocument/2006/relationships/hyperlink" Target="https://mentor.ieee.org/802.11/dcn/20/11-20-1261-01-00be-pdt-mac-mlo-retransmissions.docx" TargetMode="External"/><Relationship Id="rId15" Type="http://schemas.openxmlformats.org/officeDocument/2006/relationships/hyperlink" Target="https://mentor.ieee.org/802.11/dcn/20/11-20-1281-04-00be-pdt-mac-txop-bandwidth-signaling.docx" TargetMode="External"/><Relationship Id="rId23" Type="http://schemas.openxmlformats.org/officeDocument/2006/relationships/hyperlink" Target="https://mentor.ieee.org/802.11/dcn/20/11-20-1445-06-00be-pdt-mac-mlo-setup-security.docx" TargetMode="External"/><Relationship Id="rId28" Type="http://schemas.openxmlformats.org/officeDocument/2006/relationships/hyperlink" Target="https://mentor.ieee.org/802.11/dcn/20/11-20-1332-06-00be-pdt-mac-mlo-bss-parameter-update.docx" TargetMode="External"/><Relationship Id="rId36" Type="http://schemas.openxmlformats.org/officeDocument/2006/relationships/hyperlink" Target="https://mentor.ieee.org/802.11/dcn/20/11-20-1349-03-00be-pdt-constellation-mapping.docx" TargetMode="External"/><Relationship Id="rId49" Type="http://schemas.openxmlformats.org/officeDocument/2006/relationships/hyperlink" Target="https://mentor.ieee.org/802.11/dcn/20/11-20-1337-03-00be-pdt-phy-mathematical-description-of-signals.docx" TargetMode="External"/><Relationship Id="rId57" Type="http://schemas.openxmlformats.org/officeDocument/2006/relationships/hyperlink" Target="https://mentor.ieee.org/802.11/dcn/20/11-20-1448-07-00be-pdt-resource-unit-interleaving-for-rus-and-multipe-rus.docx" TargetMode="External"/><Relationship Id="rId61" Type="http://schemas.openxmlformats.org/officeDocument/2006/relationships/hyperlink" Target="https://mentor.ieee.org/802.11/dcn/20/11-20-1464-02-00be-pdt-phy-u-sig.docx" TargetMode="External"/><Relationship Id="rId10" Type="http://schemas.openxmlformats.org/officeDocument/2006/relationships/hyperlink" Target="https://mentor.ieee.org/802.11/dcn/20/11-20-1300-08-00be-pdt-mac-mlo-multi-link-setup-usage-and-rules-of-ml-ie.docx" TargetMode="External"/><Relationship Id="rId19" Type="http://schemas.openxmlformats.org/officeDocument/2006/relationships/hyperlink" Target="https://mentor.ieee.org/802.11/dcn/20/11-20-1333-02-00be-pdt-mac-mlo-discovery-ml-ie-usage-rules-in-the-context-of-discovery.docx" TargetMode="External"/><Relationship Id="rId31" Type="http://schemas.openxmlformats.org/officeDocument/2006/relationships/hyperlink" Target="https://mentor.ieee.org/802.11/dcn/20/11-20-1295-01-00be-pdt-phy-overview-of-the-ppdu-enconding-process.docx" TargetMode="External"/><Relationship Id="rId44" Type="http://schemas.openxmlformats.org/officeDocument/2006/relationships/hyperlink" Target="https://mentor.ieee.org/802.11/dcn/20/11-20-1290-03-00be-pdt-phy-parameters-for-eht-mcss.docx" TargetMode="External"/><Relationship Id="rId52" Type="http://schemas.openxmlformats.org/officeDocument/2006/relationships/hyperlink" Target="https://mentor.ieee.org/802.11/dcn/20/11-20-1351-05-00be-pdt-phy-pilot.docx" TargetMode="External"/><Relationship Id="rId60" Type="http://schemas.openxmlformats.org/officeDocument/2006/relationships/hyperlink" Target="https://mentor.ieee.org/802.11/dcn/20/11-20-1462-02-00be-pdt-phy-tx-mask.docx" TargetMode="External"/><Relationship Id="rId65" Type="http://schemas.openxmlformats.org/officeDocument/2006/relationships/hyperlink" Target="https://mentor.ieee.org/802.11/dcn/20/11-20-1494-04-00be-pdt-of-eht-phy-data-scrambler-and-descrambler.docx" TargetMode="External"/><Relationship Id="rId4" Type="http://schemas.openxmlformats.org/officeDocument/2006/relationships/hyperlink" Target="https://mentor.ieee.org/802.11/dcn/20/11-20-1272-01-00be-pdt-mac-mlo-multiple-bssid-procedure.docx" TargetMode="External"/><Relationship Id="rId9" Type="http://schemas.openxmlformats.org/officeDocument/2006/relationships/hyperlink" Target="https://mentor.ieee.org/802.11/dcn/20/11-20-1270-04-00be-pdt-mac-mlo-power-save-procedures.docx" TargetMode="External"/><Relationship Id="rId14" Type="http://schemas.openxmlformats.org/officeDocument/2006/relationships/hyperlink" Target="https://mentor.ieee.org/802.11/dcn/20/11-20-1309-06-00be-proposed-draft-specification-for-ml-general-mld-authentication-mld-association-and-ml-setup.docx" TargetMode="External"/><Relationship Id="rId22" Type="http://schemas.openxmlformats.org/officeDocument/2006/relationships/hyperlink" Target="https://mentor.ieee.org/802.11/dcn/20/11-20-1440-07-00be-pdt-mac-mlo-enhanced-multi-link-operation-mode.docx" TargetMode="External"/><Relationship Id="rId27" Type="http://schemas.openxmlformats.org/officeDocument/2006/relationships/hyperlink" Target="https://mentor.ieee.org/802.11/dcn/20/11-20-1274-09-00be-mac-pdt-mlo-ml-ie-structure.docx" TargetMode="External"/><Relationship Id="rId30" Type="http://schemas.openxmlformats.org/officeDocument/2006/relationships/hyperlink" Target="https://mentor.ieee.org/802.11/dcn/20/11-20-1293-01-00be-pdt-phy-scope-and-eht-phy-functions.docx" TargetMode="External"/><Relationship Id="rId35" Type="http://schemas.openxmlformats.org/officeDocument/2006/relationships/hyperlink" Target="https://mentor.ieee.org/802.11/dcn/20/11-20-1260-04-00be-pdt-phy-eht-stf.docx" TargetMode="External"/><Relationship Id="rId43" Type="http://schemas.openxmlformats.org/officeDocument/2006/relationships/hyperlink" Target="https://mentor.ieee.org/802.11/dcn/20/11-20-1329-02-00be-pdt-eht-preamble-l-stf-l-ltf-l-sig-and-rl-sig.docx" TargetMode="External"/><Relationship Id="rId48" Type="http://schemas.openxmlformats.org/officeDocument/2006/relationships/hyperlink" Target="https://mentor.ieee.org/802.11/dcn/20/11-20-1339-05-00be-pdt-phy-data-field-coding.docx" TargetMode="External"/><Relationship Id="rId56" Type="http://schemas.openxmlformats.org/officeDocument/2006/relationships/hyperlink" Target="https://mentor.ieee.org/802.11/dcn/20/11-20-1447-06-00be-pdt-subcarriers-and-resource-allocation-for-multiple-rus.docx" TargetMode="External"/><Relationship Id="rId64" Type="http://schemas.openxmlformats.org/officeDocument/2006/relationships/hyperlink" Target="https://mentor.ieee.org/802.11/dcn/20/11-20-1479-02-00be-pdt-phy-t-block.docx" TargetMode="External"/><Relationship Id="rId8" Type="http://schemas.openxmlformats.org/officeDocument/2006/relationships/hyperlink" Target="https://mentor.ieee.org/802.11/dcn/20/11-20-1275-04-00be-mac-pdt-mlo-ba-procedure.docx" TargetMode="External"/><Relationship Id="rId51" Type="http://schemas.openxmlformats.org/officeDocument/2006/relationships/hyperlink" Target="https://mentor.ieee.org/802.11/dcn/20/11-20-1315-06-00be-draft-text-for-support-for-large-bandwidth.docx" TargetMode="External"/><Relationship Id="rId3" Type="http://schemas.openxmlformats.org/officeDocument/2006/relationships/hyperlink" Target="https://mentor.ieee.org/802.11/dcn/20/11-20-1255-05-00be-pdt-mac-mlo-discovery-discovery-procedures-including-probing-and-rnr.docx" TargetMode="External"/><Relationship Id="rId12" Type="http://schemas.openxmlformats.org/officeDocument/2006/relationships/hyperlink" Target="https://mentor.ieee.org/802.11/dcn/20/11-20-1359-04-00be-pdt-mac-eht-operation-element.docx" TargetMode="External"/><Relationship Id="rId17" Type="http://schemas.openxmlformats.org/officeDocument/2006/relationships/hyperlink" Target="https://mentor.ieee.org/802.11/dcn/20/11-20-1292-06-00be-pdt-mac-mlo-power-save-traffic-indication.docx" TargetMode="External"/><Relationship Id="rId25" Type="http://schemas.openxmlformats.org/officeDocument/2006/relationships/hyperlink" Target="https://mentor.ieee.org/802.11/dcn/20/11-20-1431-06-00be-proposed-draft-specification-for-individual-addressed-data-delivery-without-ba-negotiation.docx" TargetMode="External"/><Relationship Id="rId33" Type="http://schemas.openxmlformats.org/officeDocument/2006/relationships/hyperlink" Target="https://mentor.ieee.org/802.11/dcn/20/11-20-1327-01-00be-pdt-eht-ppdu-format.docx" TargetMode="External"/><Relationship Id="rId38" Type="http://schemas.openxmlformats.org/officeDocument/2006/relationships/hyperlink" Target="https://mentor.ieee.org/802.11/dcn/20/11-20-1252-02-00be-pdt-phy-frequency-tolerance.docx" TargetMode="External"/><Relationship Id="rId46" Type="http://schemas.openxmlformats.org/officeDocument/2006/relationships/hyperlink" Target="https://mentor.ieee.org/802.11/dcn/20/11-20-1371-04-00be-pdt-phy-subcarriers-and-resource-allocation-for-wideband.docx" TargetMode="External"/><Relationship Id="rId59" Type="http://schemas.openxmlformats.org/officeDocument/2006/relationships/hyperlink" Target="https://mentor.ieee.org/802.11/dcn/20/11-20-1307-04-00be-pdt-phy-introduction-to-eht-phy.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1592-00-00be-ml-ie-in-authentication-frame.docx" TargetMode="External"/><Relationship Id="rId7" Type="http://schemas.openxmlformats.org/officeDocument/2006/relationships/hyperlink" Target="https://mentor.ieee.org/802.11/dcn/20/11-20-1612-01-00be-pdt-phy-spatial-configuration-table-typo-fixed.docx" TargetMode="External"/><Relationship Id="rId2" Type="http://schemas.openxmlformats.org/officeDocument/2006/relationships/hyperlink" Target="https://mentor.ieee.org/802.11/dcn/20/11-20-1582-01-00be-ml-ie-complete-profile-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59-01-00be-pdt-mac-mlo-6-3-7-to-6-3-9-association-1.docx" TargetMode="External"/><Relationship Id="rId5" Type="http://schemas.openxmlformats.org/officeDocument/2006/relationships/hyperlink" Target="https://mentor.ieee.org/802.11/dcn/20/11-20-1611-01-00be-pdt-mac-mlo-6-3-7-to-9-association.docx" TargetMode="External"/><Relationship Id="rId4" Type="http://schemas.openxmlformats.org/officeDocument/2006/relationships/hyperlink" Target="https://mentor.ieee.org/802.11/dcn/20/11-20-1610-01-00be-pdt-mac-mlo-6-3-5-and-6-authentication.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496-07-00be-sep-nov-tgbe-teleconference-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50-00-00be-proposed-tbd-fix-for-mld-association-sa-query.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190597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33</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Edward Au		Second: Rojan Chitrakar</a:t>
            </a:r>
          </a:p>
          <a:p>
            <a:r>
              <a:rPr lang="en-US" sz="1800" dirty="0"/>
              <a:t>Discussion: No discussion. </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9217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Bin Tian			Second: Edward Au</a:t>
            </a:r>
          </a:p>
          <a:p>
            <a:r>
              <a:rPr lang="en-US" sz="1400" dirty="0"/>
              <a:t>Discussion: No discussion. </a:t>
            </a:r>
          </a:p>
          <a:p>
            <a:r>
              <a:rPr lang="en-US" sz="1400" dirty="0"/>
              <a:t>Result: </a:t>
            </a:r>
            <a:r>
              <a:rPr lang="en-US" sz="1400" dirty="0">
                <a:highlight>
                  <a:srgbClr val="00FF00"/>
                </a:highlight>
              </a:rPr>
              <a:t>Approved with unanimous consent.</a:t>
            </a:r>
            <a:endParaRPr lang="en-US" sz="1800" dirty="0">
              <a:highlight>
                <a:srgbClr val="00FF00"/>
              </a:highlight>
            </a:endParaRPr>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66A4BC8-3976-494F-A19A-FC777F34B01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6792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id="{611DA093-F0BF-48B9-9093-03559CE2EF22}"/>
              </a:ext>
            </a:extLst>
          </p:cNvPr>
          <p:cNvSpPr>
            <a:spLocks noGrp="1"/>
          </p:cNvSpPr>
          <p:nvPr>
            <p:ph idx="1"/>
          </p:nvPr>
        </p:nvSpPr>
        <p:spPr>
          <a:xfrm>
            <a:off x="685800" y="1600200"/>
            <a:ext cx="7770813" cy="4875213"/>
          </a:xfrm>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0" indent="0"/>
            <a:r>
              <a:rPr lang="en-US" sz="1400" dirty="0"/>
              <a:t>Move: Chunyu Hu		Second: Matthew Fischer</a:t>
            </a:r>
          </a:p>
          <a:p>
            <a:r>
              <a:rPr lang="en-US" sz="1400" dirty="0"/>
              <a:t>Discussion: Yes.</a:t>
            </a:r>
          </a:p>
          <a:p>
            <a:r>
              <a:rPr lang="en-US" sz="1400" dirty="0"/>
              <a:t>Preliminary Result: Motion Fails (50Y, 37N, 32A)</a:t>
            </a:r>
            <a:endParaRPr lang="en-US" sz="1200" dirty="0"/>
          </a:p>
          <a:p>
            <a:r>
              <a:rPr lang="en-US" sz="1400" dirty="0"/>
              <a:t>Result: </a:t>
            </a:r>
            <a:r>
              <a:rPr lang="en-US" sz="1400" dirty="0">
                <a:highlight>
                  <a:srgbClr val="FF0000"/>
                </a:highlight>
              </a:rPr>
              <a:t>Motion Fails (45Y, 34N, 30A)</a:t>
            </a:r>
          </a:p>
          <a:p>
            <a:r>
              <a:rPr lang="en-US" sz="1200" b="0" i="1" dirty="0">
                <a:solidFill>
                  <a:schemeClr val="tx1"/>
                </a:solidFill>
              </a:rPr>
              <a:t>Ref: </a:t>
            </a:r>
            <a:r>
              <a:rPr lang="en-US" sz="1200" b="0" i="1" dirty="0">
                <a:solidFill>
                  <a:schemeClr val="tx1"/>
                </a:solidFill>
                <a:hlinkClick r:id="rId2">
                  <a:extLst>
                    <a:ext uri="{A12FA001-AC4F-418D-AE19-62706E023703}">
                      <ahyp:hlinkClr xmlns:ahyp="http://schemas.microsoft.com/office/drawing/2018/hyperlinkcolor" val="tx"/>
                    </a:ext>
                  </a:extLst>
                </a:hlinkClick>
              </a:rPr>
              <a:t>https://mentor.ieee.org/802.11/dcn/20/11-20-0408-06-00be-prioritized-edca-channel-access-over-latency-sensitive-links-in-mlo.pptx</a:t>
            </a:r>
            <a:r>
              <a:rPr lang="en-US" sz="1200" b="0" i="1" dirty="0">
                <a:solidFill>
                  <a:schemeClr val="tx1"/>
                </a:solidFill>
              </a:rPr>
              <a:t> [SP result: 61Y, 8N, 17A]</a:t>
            </a:r>
          </a:p>
        </p:txBody>
      </p:sp>
      <p:sp>
        <p:nvSpPr>
          <p:cNvPr id="4" name="Slide Number Placeholder 3">
            <a:extLst>
              <a:ext uri="{FF2B5EF4-FFF2-40B4-BE49-F238E27FC236}">
                <a16:creationId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C3A316-7085-4204-A5A0-B7A8A7677D1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394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11-20/955r1?</a:t>
            </a:r>
          </a:p>
          <a:p>
            <a:endParaRPr lang="en-US" sz="2000" dirty="0"/>
          </a:p>
          <a:p>
            <a:endParaRPr lang="en-US" sz="2000" dirty="0"/>
          </a:p>
          <a:p>
            <a:endParaRPr lang="en-US" sz="2000" dirty="0"/>
          </a:p>
          <a:p>
            <a:r>
              <a:rPr lang="en-US" sz="2000" dirty="0"/>
              <a:t>Move: Bin Tian		Second: Wook Bong Lee</a:t>
            </a:r>
          </a:p>
          <a:p>
            <a:r>
              <a:rPr lang="en-US" sz="2000" dirty="0"/>
              <a:t>Discussion: No discussion.</a:t>
            </a:r>
          </a:p>
          <a:p>
            <a:r>
              <a:rPr lang="en-US" sz="2000" dirty="0"/>
              <a:t>Result: </a:t>
            </a:r>
            <a:r>
              <a:rPr lang="en-US" sz="2000" dirty="0">
                <a:highlight>
                  <a:srgbClr val="00FF00"/>
                </a:highlight>
              </a:rPr>
              <a:t>Approved with unanimous consent.</a:t>
            </a:r>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7212B08-1AA8-4074-9FAC-73607D858F0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15620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t>
            </a:r>
            <a:r>
              <a:rPr lang="en-US" dirty="0" err="1"/>
              <a:t>JuLY</a:t>
            </a:r>
            <a:r>
              <a:rPr lang="en-US" dirty="0"/>
              <a:t> 30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313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May-July: </a:t>
            </a:r>
            <a:r>
              <a:rPr lang="en-US" sz="1600" dirty="0">
                <a:hlinkClick r:id="rId2"/>
              </a:rPr>
              <a:t>https://mentor.ieee.org/802.11/dcn/20/11-20-0775-06-00be-may-july-tgbe-teleconference-minutes.docx</a:t>
            </a:r>
            <a:endParaRPr lang="en-US" sz="1600" dirty="0"/>
          </a:p>
          <a:p>
            <a:endParaRPr lang="en-US" sz="2000" dirty="0"/>
          </a:p>
          <a:p>
            <a:r>
              <a:rPr lang="en-US" sz="2000" dirty="0"/>
              <a:t>Move: Dennis Sundman				Second: Edward Au</a:t>
            </a:r>
          </a:p>
          <a:p>
            <a:r>
              <a:rPr lang="en-US" sz="2000" dirty="0"/>
              <a:t>Discussion: No discussion.</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409900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53728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6405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56CD5BF-39EA-4BC4-BE39-16829400B31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769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August 20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75749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784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8406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sz="3600" dirty="0"/>
              <a:t>Motions on September 03</a:t>
            </a:r>
            <a:r>
              <a:rPr lang="en-US" sz="3600" baseline="30000" dirty="0"/>
              <a:t>rd</a:t>
            </a:r>
            <a:endParaRPr lang="en-US" sz="3600"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444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13427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165359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F481D0-B971-4959-BBB0-B33F187F0FD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0302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6136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17</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83848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July-Sept: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2">
                  <a:extLst>
                    <a:ext uri="{A12FA001-AC4F-418D-AE19-62706E023703}">
                      <ahyp:hlinkClr xmlns:ahyp="http://schemas.microsoft.com/office/drawing/2018/hyperlinkcolor" val="tx"/>
                    </a:ext>
                  </a:extLst>
                </a:hlinkClick>
              </a:rPr>
              <a:t>06</a:t>
            </a:r>
            <a:r>
              <a:rPr lang="en-US" sz="1600" dirty="0">
                <a:solidFill>
                  <a:srgbClr val="6B9F25"/>
                </a:solidFill>
                <a:hlinkClick r:id="rId2">
                  <a:extLst>
                    <a:ext uri="{A12FA001-AC4F-418D-AE19-62706E023703}">
                      <ahyp:hlinkClr xmlns:ahyp="http://schemas.microsoft.com/office/drawing/2018/hyperlinkcolor" val="tx"/>
                    </a:ext>
                  </a:extLst>
                </a:hlinkClick>
              </a:rPr>
              <a:t>-00be-july-september-tgbe-teleconference-minutes.docx</a:t>
            </a:r>
            <a:endParaRPr lang="en-US" sz="1600" dirty="0"/>
          </a:p>
          <a:p>
            <a:endParaRPr lang="en-US" sz="2000" dirty="0"/>
          </a:p>
          <a:p>
            <a:r>
              <a:rPr lang="en-US" sz="2000" dirty="0"/>
              <a:t>Move: Dennis Sundman			Second: Edward Au	</a:t>
            </a:r>
          </a:p>
          <a:p>
            <a:r>
              <a:rPr lang="en-US" sz="2000" dirty="0"/>
              <a:t>Discussion: None.</a:t>
            </a:r>
          </a:p>
          <a:p>
            <a:r>
              <a:rPr lang="en-US" sz="2000" dirty="0"/>
              <a:t>Result: </a:t>
            </a:r>
            <a:r>
              <a:rPr lang="en-US" sz="2000" dirty="0">
                <a:highlight>
                  <a:srgbClr val="00FF00"/>
                </a:highlight>
              </a:rPr>
              <a:t>Approved by unanimous consent.</a:t>
            </a:r>
          </a:p>
          <a:p>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203861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June 11</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70811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128</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Laurent Cariou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21876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129</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Matthew Fischer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07562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130</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Dennis Sundman as TGbe Secretary</a:t>
            </a:r>
          </a:p>
          <a:p>
            <a:endParaRPr lang="en-US" dirty="0"/>
          </a:p>
          <a:p>
            <a:endParaRPr lang="en-US" dirty="0"/>
          </a:p>
          <a:p>
            <a:endParaRPr lang="en-US" dirty="0"/>
          </a:p>
          <a:p>
            <a:endParaRPr lang="en-US" dirty="0"/>
          </a:p>
          <a:p>
            <a:r>
              <a:rPr lang="en-US" dirty="0"/>
              <a:t>Move: Subir Das			Second: Edward Au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6658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8649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7820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#198</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p:txBody>
          <a:bodyPr/>
          <a:lstStyle/>
          <a:p>
            <a:r>
              <a:rPr lang="en-GB" sz="2000" dirty="0"/>
              <a:t>Do you support the inclusion of the following in the SFD for R2:</a:t>
            </a:r>
            <a:endParaRPr lang="en-US" sz="2000" dirty="0"/>
          </a:p>
          <a:p>
            <a:pPr lvl="0">
              <a:buFont typeface="Arial" panose="020B0604020202020204" pitchFamily="34" charset="0"/>
              <a:buChar char="•"/>
            </a:pPr>
            <a:r>
              <a:rPr lang="en-GB" sz="2000" dirty="0"/>
              <a:t>Non-primary transmission: The concept in which an AP that finds the primary channel to be busy under TBD conditions, can employ techniques to access and transmit on the idle non-primary channels under TBD conditions </a:t>
            </a:r>
            <a:r>
              <a:rPr lang="en-GB" sz="2000" i="1" dirty="0"/>
              <a:t>[#SP198]</a:t>
            </a:r>
            <a:endParaRPr lang="en-US" sz="2000" dirty="0"/>
          </a:p>
          <a:p>
            <a:r>
              <a:rPr lang="en-GB" sz="2000" dirty="0"/>
              <a:t>[20/0363r3 (Proposals on unused bandwidth utilizations, Sindhu Verma, Broadcom), SP#1, Y/N/A: 52/16/24]</a:t>
            </a:r>
            <a:endParaRPr lang="en-US" sz="2000" dirty="0"/>
          </a:p>
          <a:p>
            <a:endParaRPr lang="en-US" sz="20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9360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22E8D9F-3ECB-4013-BB98-B26475327DF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30996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30</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106193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134</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400" dirty="0"/>
              <a:t>Move to instruct the TGbe Editor to create IEEE802.11be D0.1 draft by incorporating the changes specified in the following documents:</a:t>
            </a:r>
          </a:p>
          <a:p>
            <a:pPr>
              <a:buFont typeface="Arial" panose="020B0604020202020204" pitchFamily="34" charset="0"/>
              <a:buChar char="•"/>
            </a:pPr>
            <a:r>
              <a:rPr lang="en-GB" sz="1050" u="sng" dirty="0">
                <a:solidFill>
                  <a:schemeClr val="tx1"/>
                </a:solidFill>
                <a:hlinkClick r:id="rId2">
                  <a:extLst>
                    <a:ext uri="{A12FA001-AC4F-418D-AE19-62706E023703}">
                      <ahyp:hlinkClr xmlns:ahyp="http://schemas.microsoft.com/office/drawing/2018/hyperlinkcolor" val="tx"/>
                    </a:ext>
                  </a:extLst>
                </a:hlinkClick>
              </a:rPr>
              <a:t>1256r3</a:t>
            </a:r>
            <a:r>
              <a:rPr lang="en-GB" sz="1050" dirty="0">
                <a:solidFill>
                  <a:schemeClr val="tx1"/>
                </a:solidFill>
              </a:rPr>
              <a:t>, </a:t>
            </a:r>
            <a:r>
              <a:rPr lang="en-GB" sz="1050" u="sng" dirty="0">
                <a:solidFill>
                  <a:schemeClr val="tx1"/>
                </a:solidFill>
                <a:hlinkClick r:id="rId3">
                  <a:extLst>
                    <a:ext uri="{A12FA001-AC4F-418D-AE19-62706E023703}">
                      <ahyp:hlinkClr xmlns:ahyp="http://schemas.microsoft.com/office/drawing/2018/hyperlinkcolor" val="tx"/>
                    </a:ext>
                  </a:extLst>
                </a:hlinkClick>
              </a:rPr>
              <a:t>1255r</a:t>
            </a:r>
            <a:r>
              <a:rPr lang="en-GB" sz="1050" u="sng" dirty="0">
                <a:solidFill>
                  <a:schemeClr val="tx1"/>
                </a:solidFill>
              </a:rPr>
              <a:t>5</a:t>
            </a:r>
            <a:r>
              <a:rPr lang="en-GB" sz="1050" dirty="0">
                <a:solidFill>
                  <a:schemeClr val="tx1"/>
                </a:solidFill>
              </a:rPr>
              <a:t>, </a:t>
            </a:r>
            <a:r>
              <a:rPr lang="en-GB" sz="1050" u="sng" dirty="0">
                <a:solidFill>
                  <a:schemeClr val="tx1"/>
                </a:solidFill>
                <a:hlinkClick r:id="rId4">
                  <a:extLst>
                    <a:ext uri="{A12FA001-AC4F-418D-AE19-62706E023703}">
                      <ahyp:hlinkClr xmlns:ahyp="http://schemas.microsoft.com/office/drawing/2018/hyperlinkcolor" val="tx"/>
                    </a:ext>
                  </a:extLst>
                </a:hlinkClick>
              </a:rPr>
              <a:t>1272r1</a:t>
            </a:r>
            <a:r>
              <a:rPr lang="en-GB" sz="1050" dirty="0">
                <a:solidFill>
                  <a:schemeClr val="tx1"/>
                </a:solidFill>
              </a:rPr>
              <a:t>, </a:t>
            </a:r>
            <a:r>
              <a:rPr lang="en-GB" sz="1050" u="sng" dirty="0">
                <a:solidFill>
                  <a:schemeClr val="tx1"/>
                </a:solidFill>
                <a:hlinkClick r:id="rId5">
                  <a:extLst>
                    <a:ext uri="{A12FA001-AC4F-418D-AE19-62706E023703}">
                      <ahyp:hlinkClr xmlns:ahyp="http://schemas.microsoft.com/office/drawing/2018/hyperlinkcolor" val="tx"/>
                    </a:ext>
                  </a:extLst>
                </a:hlinkClick>
              </a:rPr>
              <a:t>1261r1</a:t>
            </a:r>
            <a:r>
              <a:rPr lang="en-GB" sz="1050" dirty="0">
                <a:solidFill>
                  <a:schemeClr val="tx1"/>
                </a:solidFill>
              </a:rPr>
              <a:t>, </a:t>
            </a:r>
            <a:r>
              <a:rPr lang="en-GB" sz="1050" u="sng" dirty="0">
                <a:solidFill>
                  <a:schemeClr val="tx1"/>
                </a:solidFill>
                <a:hlinkClick r:id="rId6">
                  <a:extLst>
                    <a:ext uri="{A12FA001-AC4F-418D-AE19-62706E023703}">
                      <ahyp:hlinkClr xmlns:ahyp="http://schemas.microsoft.com/office/drawing/2018/hyperlinkcolor" val="tx"/>
                    </a:ext>
                  </a:extLst>
                </a:hlinkClick>
              </a:rPr>
              <a:t>1291r12</a:t>
            </a:r>
            <a:r>
              <a:rPr lang="en-GB" sz="1050" dirty="0">
                <a:solidFill>
                  <a:schemeClr val="tx1"/>
                </a:solidFill>
              </a:rPr>
              <a:t>, </a:t>
            </a:r>
            <a:r>
              <a:rPr lang="en-GB" sz="1050" u="sng" dirty="0">
                <a:solidFill>
                  <a:schemeClr val="tx1"/>
                </a:solidFill>
                <a:hlinkClick r:id="rId7">
                  <a:extLst>
                    <a:ext uri="{A12FA001-AC4F-418D-AE19-62706E023703}">
                      <ahyp:hlinkClr xmlns:ahyp="http://schemas.microsoft.com/office/drawing/2018/hyperlinkcolor" val="tx"/>
                    </a:ext>
                  </a:extLst>
                </a:hlinkClick>
              </a:rPr>
              <a:t>1271r7</a:t>
            </a:r>
            <a:r>
              <a:rPr lang="en-GB" sz="1050" dirty="0">
                <a:solidFill>
                  <a:schemeClr val="tx1"/>
                </a:solidFill>
              </a:rPr>
              <a:t>, </a:t>
            </a:r>
            <a:r>
              <a:rPr lang="en-GB" sz="1050" u="sng" dirty="0">
                <a:solidFill>
                  <a:schemeClr val="tx1"/>
                </a:solidFill>
                <a:hlinkClick r:id="rId8">
                  <a:extLst>
                    <a:ext uri="{A12FA001-AC4F-418D-AE19-62706E023703}">
                      <ahyp:hlinkClr xmlns:ahyp="http://schemas.microsoft.com/office/drawing/2018/hyperlinkcolor" val="tx"/>
                    </a:ext>
                  </a:extLst>
                </a:hlinkClick>
              </a:rPr>
              <a:t>1275r4</a:t>
            </a:r>
            <a:r>
              <a:rPr lang="en-GB" sz="1050" dirty="0">
                <a:solidFill>
                  <a:schemeClr val="tx1"/>
                </a:solidFill>
              </a:rPr>
              <a:t>, </a:t>
            </a:r>
            <a:r>
              <a:rPr lang="en-GB" sz="1050" u="sng" dirty="0">
                <a:solidFill>
                  <a:schemeClr val="tx1"/>
                </a:solidFill>
                <a:hlinkClick r:id="rId9">
                  <a:extLst>
                    <a:ext uri="{A12FA001-AC4F-418D-AE19-62706E023703}">
                      <ahyp:hlinkClr xmlns:ahyp="http://schemas.microsoft.com/office/drawing/2018/hyperlinkcolor" val="tx"/>
                    </a:ext>
                  </a:extLst>
                </a:hlinkClick>
              </a:rPr>
              <a:t>1270r4</a:t>
            </a:r>
            <a:r>
              <a:rPr lang="en-GB" sz="1050" dirty="0">
                <a:solidFill>
                  <a:schemeClr val="tx1"/>
                </a:solidFill>
              </a:rPr>
              <a:t>, </a:t>
            </a:r>
            <a:r>
              <a:rPr lang="en-GB" sz="1050" u="sng" dirty="0">
                <a:solidFill>
                  <a:schemeClr val="tx1"/>
                </a:solidFill>
                <a:hlinkClick r:id="rId10">
                  <a:extLst>
                    <a:ext uri="{A12FA001-AC4F-418D-AE19-62706E023703}">
                      <ahyp:hlinkClr xmlns:ahyp="http://schemas.microsoft.com/office/drawing/2018/hyperlinkcolor" val="tx"/>
                    </a:ext>
                  </a:extLst>
                </a:hlinkClick>
              </a:rPr>
              <a:t>1300r8</a:t>
            </a:r>
            <a:r>
              <a:rPr lang="en-GB" sz="1050" dirty="0">
                <a:solidFill>
                  <a:schemeClr val="tx1"/>
                </a:solidFill>
              </a:rPr>
              <a:t>, </a:t>
            </a:r>
            <a:r>
              <a:rPr lang="en-GB" sz="1050" u="sng" dirty="0">
                <a:solidFill>
                  <a:schemeClr val="tx1"/>
                </a:solidFill>
                <a:hlinkClick r:id="rId11">
                  <a:extLst>
                    <a:ext uri="{A12FA001-AC4F-418D-AE19-62706E023703}">
                      <ahyp:hlinkClr xmlns:ahyp="http://schemas.microsoft.com/office/drawing/2018/hyperlinkcolor" val="tx"/>
                    </a:ext>
                  </a:extLst>
                </a:hlinkClick>
              </a:rPr>
              <a:t>1299r6</a:t>
            </a:r>
            <a:r>
              <a:rPr lang="en-GB" sz="1050" dirty="0">
                <a:solidFill>
                  <a:schemeClr val="tx1"/>
                </a:solidFill>
              </a:rPr>
              <a:t>, </a:t>
            </a:r>
            <a:r>
              <a:rPr lang="en-GB" sz="1050" u="sng" dirty="0">
                <a:solidFill>
                  <a:schemeClr val="tx1"/>
                </a:solidFill>
                <a:hlinkClick r:id="rId12">
                  <a:extLst>
                    <a:ext uri="{A12FA001-AC4F-418D-AE19-62706E023703}">
                      <ahyp:hlinkClr xmlns:ahyp="http://schemas.microsoft.com/office/drawing/2018/hyperlinkcolor" val="tx"/>
                    </a:ext>
                  </a:extLst>
                </a:hlinkClick>
              </a:rPr>
              <a:t>1359r4</a:t>
            </a:r>
            <a:r>
              <a:rPr lang="en-GB" sz="1050" dirty="0">
                <a:solidFill>
                  <a:schemeClr val="tx1"/>
                </a:solidFill>
              </a:rPr>
              <a:t>, </a:t>
            </a:r>
            <a:r>
              <a:rPr lang="en-GB" sz="1050" u="sng" dirty="0">
                <a:solidFill>
                  <a:schemeClr val="tx1"/>
                </a:solidFill>
                <a:hlinkClick r:id="rId13">
                  <a:extLst>
                    <a:ext uri="{A12FA001-AC4F-418D-AE19-62706E023703}">
                      <ahyp:hlinkClr xmlns:ahyp="http://schemas.microsoft.com/office/drawing/2018/hyperlinkcolor" val="tx"/>
                    </a:ext>
                  </a:extLst>
                </a:hlinkClick>
              </a:rPr>
              <a:t>1353r5</a:t>
            </a:r>
            <a:r>
              <a:rPr lang="en-GB" sz="1050" dirty="0">
                <a:solidFill>
                  <a:schemeClr val="tx1"/>
                </a:solidFill>
              </a:rPr>
              <a:t>, </a:t>
            </a:r>
            <a:r>
              <a:rPr lang="en-GB" sz="1050" u="sng" dirty="0">
                <a:solidFill>
                  <a:schemeClr val="tx1"/>
                </a:solidFill>
                <a:hlinkClick r:id="rId14">
                  <a:extLst>
                    <a:ext uri="{A12FA001-AC4F-418D-AE19-62706E023703}">
                      <ahyp:hlinkClr xmlns:ahyp="http://schemas.microsoft.com/office/drawing/2018/hyperlinkcolor" val="tx"/>
                    </a:ext>
                  </a:extLst>
                </a:hlinkClick>
              </a:rPr>
              <a:t>1309r6</a:t>
            </a:r>
            <a:r>
              <a:rPr lang="en-GB" sz="1050" dirty="0">
                <a:solidFill>
                  <a:schemeClr val="tx1"/>
                </a:solidFill>
              </a:rPr>
              <a:t>, </a:t>
            </a:r>
            <a:r>
              <a:rPr lang="en-GB" sz="1050" u="sng" dirty="0">
                <a:solidFill>
                  <a:schemeClr val="tx1"/>
                </a:solidFill>
                <a:hlinkClick r:id="rId15">
                  <a:extLst>
                    <a:ext uri="{A12FA001-AC4F-418D-AE19-62706E023703}">
                      <ahyp:hlinkClr xmlns:ahyp="http://schemas.microsoft.com/office/drawing/2018/hyperlinkcolor" val="tx"/>
                    </a:ext>
                  </a:extLst>
                </a:hlinkClick>
              </a:rPr>
              <a:t>1281r4</a:t>
            </a:r>
            <a:r>
              <a:rPr lang="en-GB" sz="1050" dirty="0">
                <a:solidFill>
                  <a:schemeClr val="tx1"/>
                </a:solidFill>
              </a:rPr>
              <a:t>, </a:t>
            </a:r>
            <a:r>
              <a:rPr lang="en-GB" sz="1050" u="sng" dirty="0">
                <a:solidFill>
                  <a:schemeClr val="tx1"/>
                </a:solidFill>
                <a:hlinkClick r:id="rId16">
                  <a:extLst>
                    <a:ext uri="{A12FA001-AC4F-418D-AE19-62706E023703}">
                      <ahyp:hlinkClr xmlns:ahyp="http://schemas.microsoft.com/office/drawing/2018/hyperlinkcolor" val="tx"/>
                    </a:ext>
                  </a:extLst>
                </a:hlinkClick>
              </a:rPr>
              <a:t>1336r5</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17">
                  <a:extLst>
                    <a:ext uri="{A12FA001-AC4F-418D-AE19-62706E023703}">
                      <ahyp:hlinkClr xmlns:ahyp="http://schemas.microsoft.com/office/drawing/2018/hyperlinkcolor" val="tx"/>
                    </a:ext>
                  </a:extLst>
                </a:hlinkClick>
              </a:rPr>
              <a:t>1292r6</a:t>
            </a:r>
            <a:r>
              <a:rPr lang="en-GB" sz="1050" u="sng" dirty="0">
                <a:solidFill>
                  <a:schemeClr val="tx1"/>
                </a:solidFill>
              </a:rPr>
              <a:t>, </a:t>
            </a:r>
            <a:r>
              <a:rPr lang="en-US" sz="1050" dirty="0">
                <a:solidFill>
                  <a:schemeClr val="tx1"/>
                </a:solidFill>
                <a:hlinkClick r:id="rId18">
                  <a:extLst>
                    <a:ext uri="{A12FA001-AC4F-418D-AE19-62706E023703}">
                      <ahyp:hlinkClr xmlns:ahyp="http://schemas.microsoft.com/office/drawing/2018/hyperlinkcolor" val="tx"/>
                    </a:ext>
                  </a:extLst>
                </a:hlinkClick>
              </a:rPr>
              <a:t>1395r14</a:t>
            </a:r>
            <a:r>
              <a:rPr lang="en-GB" sz="1050" dirty="0">
                <a:solidFill>
                  <a:schemeClr val="tx1"/>
                </a:solidFill>
              </a:rPr>
              <a:t>,</a:t>
            </a:r>
            <a:r>
              <a:rPr lang="en-US" sz="1050" dirty="0">
                <a:solidFill>
                  <a:schemeClr val="tx1"/>
                </a:solidFill>
              </a:rPr>
              <a:t> </a:t>
            </a:r>
            <a:r>
              <a:rPr lang="en-US" sz="1050" dirty="0">
                <a:solidFill>
                  <a:schemeClr val="tx1"/>
                </a:solidFill>
                <a:hlinkClick r:id="rId19">
                  <a:extLst>
                    <a:ext uri="{A12FA001-AC4F-418D-AE19-62706E023703}">
                      <ahyp:hlinkClr xmlns:ahyp="http://schemas.microsoft.com/office/drawing/2018/hyperlinkcolor" val="tx"/>
                    </a:ext>
                  </a:extLst>
                </a:hlinkClick>
              </a:rPr>
              <a:t>1333r2</a:t>
            </a:r>
            <a:r>
              <a:rPr lang="en-GB" sz="1050" dirty="0">
                <a:solidFill>
                  <a:schemeClr val="tx1"/>
                </a:solidFill>
              </a:rPr>
              <a:t>,</a:t>
            </a:r>
            <a:r>
              <a:rPr lang="en-US" sz="1050" dirty="0">
                <a:solidFill>
                  <a:schemeClr val="tx1"/>
                </a:solidFill>
              </a:rPr>
              <a:t> </a:t>
            </a:r>
            <a:r>
              <a:rPr lang="en-US" sz="1050" dirty="0">
                <a:solidFill>
                  <a:schemeClr val="tx1"/>
                </a:solidFill>
                <a:hlinkClick r:id="rId20">
                  <a:extLst>
                    <a:ext uri="{A12FA001-AC4F-418D-AE19-62706E023703}">
                      <ahyp:hlinkClr xmlns:ahyp="http://schemas.microsoft.com/office/drawing/2018/hyperlinkcolor" val="tx"/>
                    </a:ext>
                  </a:extLst>
                </a:hlinkClick>
              </a:rPr>
              <a:t>1409r3</a:t>
            </a:r>
            <a:r>
              <a:rPr lang="en-GB" sz="1050" dirty="0">
                <a:solidFill>
                  <a:schemeClr val="tx1"/>
                </a:solidFill>
              </a:rPr>
              <a:t>,</a:t>
            </a:r>
            <a:r>
              <a:rPr lang="en-US" sz="1050" dirty="0">
                <a:solidFill>
                  <a:schemeClr val="tx1"/>
                </a:solidFill>
              </a:rPr>
              <a:t> </a:t>
            </a:r>
            <a:r>
              <a:rPr lang="en-US" sz="1050" dirty="0">
                <a:solidFill>
                  <a:schemeClr val="tx1"/>
                </a:solidFill>
                <a:hlinkClick r:id="rId21">
                  <a:extLst>
                    <a:ext uri="{A12FA001-AC4F-418D-AE19-62706E023703}">
                      <ahyp:hlinkClr xmlns:ahyp="http://schemas.microsoft.com/office/drawing/2018/hyperlinkcolor" val="tx"/>
                    </a:ext>
                  </a:extLst>
                </a:hlinkClick>
              </a:rPr>
              <a:t>1408r2</a:t>
            </a:r>
            <a:r>
              <a:rPr lang="en-GB" sz="1050" dirty="0">
                <a:solidFill>
                  <a:schemeClr val="tx1"/>
                </a:solidFill>
              </a:rPr>
              <a:t>,</a:t>
            </a:r>
            <a:r>
              <a:rPr lang="en-US" sz="1050" dirty="0">
                <a:solidFill>
                  <a:schemeClr val="tx1"/>
                </a:solidFill>
              </a:rPr>
              <a:t> </a:t>
            </a:r>
            <a:r>
              <a:rPr lang="en-US" sz="1050" dirty="0">
                <a:solidFill>
                  <a:schemeClr val="tx1"/>
                </a:solidFill>
                <a:hlinkClick r:id="rId22">
                  <a:extLst>
                    <a:ext uri="{A12FA001-AC4F-418D-AE19-62706E023703}">
                      <ahyp:hlinkClr xmlns:ahyp="http://schemas.microsoft.com/office/drawing/2018/hyperlinkcolor" val="tx"/>
                    </a:ext>
                  </a:extLst>
                </a:hlinkClick>
              </a:rPr>
              <a:t>1440r7</a:t>
            </a:r>
            <a:r>
              <a:rPr lang="en-GB" sz="1050" dirty="0">
                <a:solidFill>
                  <a:schemeClr val="tx1"/>
                </a:solidFill>
              </a:rPr>
              <a:t>, </a:t>
            </a:r>
            <a:r>
              <a:rPr lang="en-US" sz="1050" dirty="0">
                <a:solidFill>
                  <a:schemeClr val="tx1"/>
                </a:solidFill>
                <a:hlinkClick r:id="rId23">
                  <a:extLst>
                    <a:ext uri="{A12FA001-AC4F-418D-AE19-62706E023703}">
                      <ahyp:hlinkClr xmlns:ahyp="http://schemas.microsoft.com/office/drawing/2018/hyperlinkcolor" val="tx"/>
                    </a:ext>
                  </a:extLst>
                </a:hlinkClick>
              </a:rPr>
              <a:t>1445r6</a:t>
            </a:r>
            <a:r>
              <a:rPr lang="en-GB" sz="1050" dirty="0">
                <a:solidFill>
                  <a:schemeClr val="tx1"/>
                </a:solidFill>
              </a:rPr>
              <a:t>,</a:t>
            </a:r>
            <a:r>
              <a:rPr lang="en-US" sz="1050" dirty="0">
                <a:solidFill>
                  <a:schemeClr val="tx1"/>
                </a:solidFill>
              </a:rPr>
              <a:t> </a:t>
            </a:r>
            <a:r>
              <a:rPr lang="en-US" sz="1050" dirty="0">
                <a:solidFill>
                  <a:schemeClr val="tx1"/>
                </a:solidFill>
                <a:hlinkClick r:id="rId24">
                  <a:extLst>
                    <a:ext uri="{A12FA001-AC4F-418D-AE19-62706E023703}">
                      <ahyp:hlinkClr xmlns:ahyp="http://schemas.microsoft.com/office/drawing/2018/hyperlinkcolor" val="tx"/>
                    </a:ext>
                  </a:extLst>
                </a:hlinkClick>
              </a:rPr>
              <a:t>1411r4</a:t>
            </a:r>
            <a:r>
              <a:rPr lang="en-GB" sz="1050" dirty="0">
                <a:solidFill>
                  <a:schemeClr val="tx1"/>
                </a:solidFill>
              </a:rPr>
              <a:t>,</a:t>
            </a:r>
            <a:r>
              <a:rPr lang="en-US" sz="1050" dirty="0">
                <a:solidFill>
                  <a:schemeClr val="tx1"/>
                </a:solidFill>
              </a:rPr>
              <a:t> </a:t>
            </a:r>
            <a:r>
              <a:rPr lang="en-US" sz="1050" dirty="0">
                <a:solidFill>
                  <a:schemeClr val="tx1"/>
                </a:solidFill>
                <a:hlinkClick r:id="rId25">
                  <a:extLst>
                    <a:ext uri="{A12FA001-AC4F-418D-AE19-62706E023703}">
                      <ahyp:hlinkClr xmlns:ahyp="http://schemas.microsoft.com/office/drawing/2018/hyperlinkcolor" val="tx"/>
                    </a:ext>
                  </a:extLst>
                </a:hlinkClick>
              </a:rPr>
              <a:t>1431r6</a:t>
            </a:r>
            <a:r>
              <a:rPr lang="en-GB" sz="1050" dirty="0">
                <a:solidFill>
                  <a:schemeClr val="tx1"/>
                </a:solidFill>
              </a:rPr>
              <a:t>,</a:t>
            </a:r>
            <a:r>
              <a:rPr lang="en-US" sz="1050" dirty="0">
                <a:solidFill>
                  <a:schemeClr val="tx1"/>
                </a:solidFill>
              </a:rPr>
              <a:t> </a:t>
            </a:r>
            <a:r>
              <a:rPr lang="en-US" sz="1050" dirty="0">
                <a:solidFill>
                  <a:schemeClr val="tx1"/>
                </a:solidFill>
                <a:hlinkClick r:id="rId26">
                  <a:extLst>
                    <a:ext uri="{A12FA001-AC4F-418D-AE19-62706E023703}">
                      <ahyp:hlinkClr xmlns:ahyp="http://schemas.microsoft.com/office/drawing/2018/hyperlinkcolor" val="tx"/>
                    </a:ext>
                  </a:extLst>
                </a:hlinkClick>
              </a:rPr>
              <a:t>1320r9</a:t>
            </a:r>
            <a:r>
              <a:rPr lang="en-GB" sz="1050" dirty="0">
                <a:solidFill>
                  <a:schemeClr val="tx1"/>
                </a:solidFill>
              </a:rPr>
              <a:t>,</a:t>
            </a:r>
            <a:r>
              <a:rPr lang="en-US" sz="1050" dirty="0">
                <a:solidFill>
                  <a:schemeClr val="tx1"/>
                </a:solidFill>
              </a:rPr>
              <a:t> </a:t>
            </a:r>
            <a:r>
              <a:rPr lang="en-US" sz="1050" dirty="0">
                <a:solidFill>
                  <a:schemeClr val="tx1"/>
                </a:solidFill>
                <a:hlinkClick r:id="rId27">
                  <a:extLst>
                    <a:ext uri="{A12FA001-AC4F-418D-AE19-62706E023703}">
                      <ahyp:hlinkClr xmlns:ahyp="http://schemas.microsoft.com/office/drawing/2018/hyperlinkcolor" val="tx"/>
                    </a:ext>
                  </a:extLst>
                </a:hlinkClick>
              </a:rPr>
              <a:t>1274r9</a:t>
            </a:r>
            <a:r>
              <a:rPr lang="en-GB" sz="1050" dirty="0">
                <a:solidFill>
                  <a:schemeClr val="tx1"/>
                </a:solidFill>
              </a:rPr>
              <a:t>,</a:t>
            </a:r>
            <a:r>
              <a:rPr lang="en-US" sz="1050" dirty="0">
                <a:solidFill>
                  <a:schemeClr val="tx1"/>
                </a:solidFill>
              </a:rPr>
              <a:t> </a:t>
            </a:r>
            <a:r>
              <a:rPr lang="en-US" sz="1050" dirty="0">
                <a:solidFill>
                  <a:schemeClr val="tx1"/>
                </a:solidFill>
                <a:hlinkClick r:id="rId28">
                  <a:extLst>
                    <a:ext uri="{A12FA001-AC4F-418D-AE19-62706E023703}">
                      <ahyp:hlinkClr xmlns:ahyp="http://schemas.microsoft.com/office/drawing/2018/hyperlinkcolor" val="tx"/>
                    </a:ext>
                  </a:extLst>
                </a:hlinkClick>
              </a:rPr>
              <a:t>1332r6</a:t>
            </a:r>
            <a:r>
              <a:rPr lang="en-GB" sz="1050" dirty="0">
                <a:solidFill>
                  <a:schemeClr val="tx1"/>
                </a:solidFill>
              </a:rPr>
              <a:t>,</a:t>
            </a:r>
            <a:r>
              <a:rPr lang="en-US" sz="1050" dirty="0">
                <a:solidFill>
                  <a:schemeClr val="tx1"/>
                </a:solidFill>
              </a:rPr>
              <a:t> </a:t>
            </a:r>
            <a:r>
              <a:rPr lang="en-US" sz="1050" dirty="0">
                <a:solidFill>
                  <a:schemeClr val="tx1"/>
                </a:solidFill>
                <a:hlinkClick r:id="rId29">
                  <a:extLst>
                    <a:ext uri="{A12FA001-AC4F-418D-AE19-62706E023703}">
                      <ahyp:hlinkClr xmlns:ahyp="http://schemas.microsoft.com/office/drawing/2018/hyperlinkcolor" val="tx"/>
                    </a:ext>
                  </a:extLst>
                </a:hlinkClick>
              </a:rPr>
              <a:t>1434r6</a:t>
            </a:r>
            <a:r>
              <a:rPr lang="en-GB" sz="1050" dirty="0">
                <a:solidFill>
                  <a:schemeClr val="tx1"/>
                </a:solidFill>
              </a:rPr>
              <a:t>, </a:t>
            </a:r>
            <a:r>
              <a:rPr lang="en-GB" sz="1050" u="sng" dirty="0">
                <a:solidFill>
                  <a:schemeClr val="tx1"/>
                </a:solidFill>
                <a:hlinkClick r:id="rId30">
                  <a:extLst>
                    <a:ext uri="{A12FA001-AC4F-418D-AE19-62706E023703}">
                      <ahyp:hlinkClr xmlns:ahyp="http://schemas.microsoft.com/office/drawing/2018/hyperlinkcolor" val="tx"/>
                    </a:ext>
                  </a:extLst>
                </a:hlinkClick>
              </a:rPr>
              <a:t>1293r1</a:t>
            </a:r>
            <a:r>
              <a:rPr lang="en-GB" sz="1050" dirty="0">
                <a:solidFill>
                  <a:schemeClr val="tx1"/>
                </a:solidFill>
              </a:rPr>
              <a:t>, </a:t>
            </a:r>
            <a:r>
              <a:rPr lang="en-GB" sz="1050" u="sng" dirty="0">
                <a:solidFill>
                  <a:schemeClr val="tx1"/>
                </a:solidFill>
                <a:hlinkClick r:id="rId31">
                  <a:extLst>
                    <a:ext uri="{A12FA001-AC4F-418D-AE19-62706E023703}">
                      <ahyp:hlinkClr xmlns:ahyp="http://schemas.microsoft.com/office/drawing/2018/hyperlinkcolor" val="tx"/>
                    </a:ext>
                  </a:extLst>
                </a:hlinkClick>
              </a:rPr>
              <a:t>1295r1</a:t>
            </a:r>
            <a:r>
              <a:rPr lang="en-GB" sz="1050" dirty="0">
                <a:solidFill>
                  <a:schemeClr val="tx1"/>
                </a:solidFill>
              </a:rPr>
              <a:t>, </a:t>
            </a:r>
          </a:p>
          <a:p>
            <a:pPr>
              <a:buFont typeface="Arial" panose="020B0604020202020204" pitchFamily="34" charset="0"/>
              <a:buChar char="•"/>
            </a:pPr>
            <a:r>
              <a:rPr lang="en-GB" sz="1050" u="sng" dirty="0">
                <a:solidFill>
                  <a:schemeClr val="tx1"/>
                </a:solidFill>
                <a:hlinkClick r:id="rId32">
                  <a:extLst>
                    <a:ext uri="{A12FA001-AC4F-418D-AE19-62706E023703}">
                      <ahyp:hlinkClr xmlns:ahyp="http://schemas.microsoft.com/office/drawing/2018/hyperlinkcolor" val="tx"/>
                    </a:ext>
                  </a:extLst>
                </a:hlinkClick>
              </a:rPr>
              <a:t>1160r4</a:t>
            </a:r>
            <a:r>
              <a:rPr lang="en-GB" sz="1050" dirty="0">
                <a:solidFill>
                  <a:schemeClr val="tx1"/>
                </a:solidFill>
              </a:rPr>
              <a:t>, </a:t>
            </a:r>
            <a:r>
              <a:rPr lang="en-GB" sz="1050" u="sng" dirty="0">
                <a:solidFill>
                  <a:schemeClr val="tx1"/>
                </a:solidFill>
                <a:hlinkClick r:id="rId33">
                  <a:extLst>
                    <a:ext uri="{A12FA001-AC4F-418D-AE19-62706E023703}">
                      <ahyp:hlinkClr xmlns:ahyp="http://schemas.microsoft.com/office/drawing/2018/hyperlinkcolor" val="tx"/>
                    </a:ext>
                  </a:extLst>
                </a:hlinkClick>
              </a:rPr>
              <a:t>1327r1</a:t>
            </a:r>
            <a:r>
              <a:rPr lang="en-GB" sz="1050" dirty="0">
                <a:solidFill>
                  <a:schemeClr val="tx1"/>
                </a:solidFill>
              </a:rPr>
              <a:t>, </a:t>
            </a:r>
            <a:r>
              <a:rPr lang="en-GB" sz="1050" u="sng" dirty="0">
                <a:solidFill>
                  <a:schemeClr val="tx1"/>
                </a:solidFill>
                <a:hlinkClick r:id="rId34">
                  <a:extLst>
                    <a:ext uri="{A12FA001-AC4F-418D-AE19-62706E023703}">
                      <ahyp:hlinkClr xmlns:ahyp="http://schemas.microsoft.com/office/drawing/2018/hyperlinkcolor" val="tx"/>
                    </a:ext>
                  </a:extLst>
                </a:hlinkClick>
              </a:rPr>
              <a:t>1153r3</a:t>
            </a:r>
            <a:r>
              <a:rPr lang="en-GB" sz="1050" dirty="0">
                <a:solidFill>
                  <a:schemeClr val="tx1"/>
                </a:solidFill>
              </a:rPr>
              <a:t>, </a:t>
            </a:r>
            <a:r>
              <a:rPr lang="en-GB" sz="1050" u="sng" dirty="0">
                <a:solidFill>
                  <a:schemeClr val="tx1"/>
                </a:solidFill>
                <a:hlinkClick r:id="rId35">
                  <a:extLst>
                    <a:ext uri="{A12FA001-AC4F-418D-AE19-62706E023703}">
                      <ahyp:hlinkClr xmlns:ahyp="http://schemas.microsoft.com/office/drawing/2018/hyperlinkcolor" val="tx"/>
                    </a:ext>
                  </a:extLst>
                </a:hlinkClick>
              </a:rPr>
              <a:t>1260r4</a:t>
            </a:r>
            <a:r>
              <a:rPr lang="en-GB" sz="1050" dirty="0">
                <a:solidFill>
                  <a:schemeClr val="tx1"/>
                </a:solidFill>
              </a:rPr>
              <a:t>, </a:t>
            </a:r>
            <a:r>
              <a:rPr lang="en-GB" sz="1050" u="sng" dirty="0">
                <a:solidFill>
                  <a:schemeClr val="tx1"/>
                </a:solidFill>
                <a:hlinkClick r:id="rId36">
                  <a:extLst>
                    <a:ext uri="{A12FA001-AC4F-418D-AE19-62706E023703}">
                      <ahyp:hlinkClr xmlns:ahyp="http://schemas.microsoft.com/office/drawing/2018/hyperlinkcolor" val="tx"/>
                    </a:ext>
                  </a:extLst>
                </a:hlinkClick>
              </a:rPr>
              <a:t>1349r3</a:t>
            </a:r>
            <a:r>
              <a:rPr lang="en-GB" sz="1050" dirty="0">
                <a:solidFill>
                  <a:schemeClr val="tx1"/>
                </a:solidFill>
              </a:rPr>
              <a:t>, </a:t>
            </a:r>
            <a:r>
              <a:rPr lang="en-GB" sz="1050" u="sng" dirty="0">
                <a:solidFill>
                  <a:schemeClr val="tx1"/>
                </a:solidFill>
                <a:hlinkClick r:id="rId37">
                  <a:extLst>
                    <a:ext uri="{A12FA001-AC4F-418D-AE19-62706E023703}">
                      <ahyp:hlinkClr xmlns:ahyp="http://schemas.microsoft.com/office/drawing/2018/hyperlinkcolor" val="tx"/>
                    </a:ext>
                  </a:extLst>
                </a:hlinkClick>
              </a:rPr>
              <a:t>1231r3</a:t>
            </a:r>
            <a:r>
              <a:rPr lang="en-GB" sz="1050" dirty="0">
                <a:solidFill>
                  <a:schemeClr val="tx1"/>
                </a:solidFill>
              </a:rPr>
              <a:t>, </a:t>
            </a:r>
            <a:r>
              <a:rPr lang="en-GB" sz="1050" u="sng" dirty="0">
                <a:solidFill>
                  <a:schemeClr val="tx1"/>
                </a:solidFill>
                <a:hlinkClick r:id="rId38">
                  <a:extLst>
                    <a:ext uri="{A12FA001-AC4F-418D-AE19-62706E023703}">
                      <ahyp:hlinkClr xmlns:ahyp="http://schemas.microsoft.com/office/drawing/2018/hyperlinkcolor" val="tx"/>
                    </a:ext>
                  </a:extLst>
                </a:hlinkClick>
              </a:rPr>
              <a:t>1252r2</a:t>
            </a:r>
            <a:r>
              <a:rPr lang="en-GB" sz="1050" dirty="0">
                <a:solidFill>
                  <a:schemeClr val="tx1"/>
                </a:solidFill>
              </a:rPr>
              <a:t>, </a:t>
            </a:r>
            <a:r>
              <a:rPr lang="en-GB" sz="1050" u="sng" dirty="0">
                <a:solidFill>
                  <a:schemeClr val="tx1"/>
                </a:solidFill>
                <a:hlinkClick r:id="rId39">
                  <a:extLst>
                    <a:ext uri="{A12FA001-AC4F-418D-AE19-62706E023703}">
                      <ahyp:hlinkClr xmlns:ahyp="http://schemas.microsoft.com/office/drawing/2018/hyperlinkcolor" val="tx"/>
                    </a:ext>
                  </a:extLst>
                </a:hlinkClick>
              </a:rPr>
              <a:t>1253r6</a:t>
            </a:r>
            <a:r>
              <a:rPr lang="en-GB" sz="1050" dirty="0">
                <a:solidFill>
                  <a:schemeClr val="tx1"/>
                </a:solidFill>
              </a:rPr>
              <a:t>, </a:t>
            </a:r>
            <a:r>
              <a:rPr lang="en-GB" sz="1050" u="sng" dirty="0">
                <a:solidFill>
                  <a:schemeClr val="tx1"/>
                </a:solidFill>
                <a:hlinkClick r:id="rId40">
                  <a:extLst>
                    <a:ext uri="{A12FA001-AC4F-418D-AE19-62706E023703}">
                      <ahyp:hlinkClr xmlns:ahyp="http://schemas.microsoft.com/office/drawing/2018/hyperlinkcolor" val="tx"/>
                    </a:ext>
                  </a:extLst>
                </a:hlinkClick>
              </a:rPr>
              <a:t>1254r6</a:t>
            </a:r>
            <a:r>
              <a:rPr lang="en-GB" sz="1050" dirty="0">
                <a:solidFill>
                  <a:schemeClr val="tx1"/>
                </a:solidFill>
              </a:rPr>
              <a:t>, </a:t>
            </a:r>
            <a:r>
              <a:rPr lang="en-GB" sz="1050" u="sng" dirty="0">
                <a:solidFill>
                  <a:schemeClr val="tx1"/>
                </a:solidFill>
                <a:hlinkClick r:id="rId41">
                  <a:extLst>
                    <a:ext uri="{A12FA001-AC4F-418D-AE19-62706E023703}">
                      <ahyp:hlinkClr xmlns:ahyp="http://schemas.microsoft.com/office/drawing/2018/hyperlinkcolor" val="tx"/>
                    </a:ext>
                  </a:extLst>
                </a:hlinkClick>
              </a:rPr>
              <a:t>1229r3</a:t>
            </a:r>
            <a:r>
              <a:rPr lang="en-GB" sz="1050" dirty="0">
                <a:solidFill>
                  <a:schemeClr val="tx1"/>
                </a:solidFill>
              </a:rPr>
              <a:t>, </a:t>
            </a:r>
            <a:r>
              <a:rPr lang="en-GB" sz="1050" u="sng" dirty="0">
                <a:solidFill>
                  <a:schemeClr val="tx1"/>
                </a:solidFill>
                <a:hlinkClick r:id="rId42">
                  <a:extLst>
                    <a:ext uri="{A12FA001-AC4F-418D-AE19-62706E023703}">
                      <ahyp:hlinkClr xmlns:ahyp="http://schemas.microsoft.com/office/drawing/2018/hyperlinkcolor" val="tx"/>
                    </a:ext>
                  </a:extLst>
                </a:hlinkClick>
              </a:rPr>
              <a:t>1294r4</a:t>
            </a:r>
            <a:r>
              <a:rPr lang="en-GB" sz="1050" dirty="0">
                <a:solidFill>
                  <a:schemeClr val="tx1"/>
                </a:solidFill>
              </a:rPr>
              <a:t>, </a:t>
            </a:r>
            <a:r>
              <a:rPr lang="en-GB" sz="1050" u="sng" dirty="0">
                <a:solidFill>
                  <a:schemeClr val="tx1"/>
                </a:solidFill>
                <a:hlinkClick r:id="rId43">
                  <a:extLst>
                    <a:ext uri="{A12FA001-AC4F-418D-AE19-62706E023703}">
                      <ahyp:hlinkClr xmlns:ahyp="http://schemas.microsoft.com/office/drawing/2018/hyperlinkcolor" val="tx"/>
                    </a:ext>
                  </a:extLst>
                </a:hlinkClick>
              </a:rPr>
              <a:t>1329r2</a:t>
            </a:r>
            <a:r>
              <a:rPr lang="en-GB" sz="1050" dirty="0">
                <a:solidFill>
                  <a:schemeClr val="tx1"/>
                </a:solidFill>
              </a:rPr>
              <a:t>, </a:t>
            </a:r>
            <a:r>
              <a:rPr lang="en-GB" sz="1050" u="sng" dirty="0">
                <a:solidFill>
                  <a:schemeClr val="tx1"/>
                </a:solidFill>
                <a:hlinkClick r:id="rId44">
                  <a:extLst>
                    <a:ext uri="{A12FA001-AC4F-418D-AE19-62706E023703}">
                      <ahyp:hlinkClr xmlns:ahyp="http://schemas.microsoft.com/office/drawing/2018/hyperlinkcolor" val="tx"/>
                    </a:ext>
                  </a:extLst>
                </a:hlinkClick>
              </a:rPr>
              <a:t>1290r3</a:t>
            </a:r>
            <a:r>
              <a:rPr lang="en-GB" sz="1050" dirty="0">
                <a:solidFill>
                  <a:schemeClr val="tx1"/>
                </a:solidFill>
              </a:rPr>
              <a:t>, </a:t>
            </a:r>
            <a:r>
              <a:rPr lang="en-GB" sz="1050" u="sng" dirty="0">
                <a:solidFill>
                  <a:schemeClr val="tx1"/>
                </a:solidFill>
                <a:hlinkClick r:id="rId45">
                  <a:extLst>
                    <a:ext uri="{A12FA001-AC4F-418D-AE19-62706E023703}">
                      <ahyp:hlinkClr xmlns:ahyp="http://schemas.microsoft.com/office/drawing/2018/hyperlinkcolor" val="tx"/>
                    </a:ext>
                  </a:extLst>
                </a:hlinkClick>
              </a:rPr>
              <a:t>1276r7</a:t>
            </a:r>
            <a:r>
              <a:rPr lang="en-GB" sz="1050" dirty="0">
                <a:solidFill>
                  <a:schemeClr val="tx1"/>
                </a:solidFill>
              </a:rPr>
              <a:t>, </a:t>
            </a:r>
            <a:r>
              <a:rPr lang="en-GB" sz="1050" u="sng" dirty="0">
                <a:solidFill>
                  <a:schemeClr val="tx1"/>
                </a:solidFill>
                <a:hlinkClick r:id="rId46">
                  <a:extLst>
                    <a:ext uri="{A12FA001-AC4F-418D-AE19-62706E023703}">
                      <ahyp:hlinkClr xmlns:ahyp="http://schemas.microsoft.com/office/drawing/2018/hyperlinkcolor" val="tx"/>
                    </a:ext>
                  </a:extLst>
                </a:hlinkClick>
              </a:rPr>
              <a:t>1371r4</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47">
                  <a:extLst>
                    <a:ext uri="{A12FA001-AC4F-418D-AE19-62706E023703}">
                      <ahyp:hlinkClr xmlns:ahyp="http://schemas.microsoft.com/office/drawing/2018/hyperlinkcolor" val="tx"/>
                    </a:ext>
                  </a:extLst>
                </a:hlinkClick>
              </a:rPr>
              <a:t>1338r6</a:t>
            </a:r>
            <a:r>
              <a:rPr lang="en-GB" sz="1050" dirty="0">
                <a:solidFill>
                  <a:schemeClr val="tx1"/>
                </a:solidFill>
              </a:rPr>
              <a:t>, </a:t>
            </a:r>
            <a:r>
              <a:rPr lang="en-GB" sz="1050" u="sng" dirty="0">
                <a:solidFill>
                  <a:schemeClr val="tx1"/>
                </a:solidFill>
                <a:hlinkClick r:id="rId48">
                  <a:extLst>
                    <a:ext uri="{A12FA001-AC4F-418D-AE19-62706E023703}">
                      <ahyp:hlinkClr xmlns:ahyp="http://schemas.microsoft.com/office/drawing/2018/hyperlinkcolor" val="tx"/>
                    </a:ext>
                  </a:extLst>
                </a:hlinkClick>
              </a:rPr>
              <a:t>1339r5</a:t>
            </a:r>
            <a:r>
              <a:rPr lang="en-GB" sz="1050" dirty="0">
                <a:solidFill>
                  <a:schemeClr val="tx1"/>
                </a:solidFill>
              </a:rPr>
              <a:t>, </a:t>
            </a:r>
            <a:r>
              <a:rPr lang="en-GB" sz="1050" u="sng" dirty="0">
                <a:solidFill>
                  <a:schemeClr val="tx1"/>
                </a:solidFill>
                <a:hlinkClick r:id="rId49">
                  <a:extLst>
                    <a:ext uri="{A12FA001-AC4F-418D-AE19-62706E023703}">
                      <ahyp:hlinkClr xmlns:ahyp="http://schemas.microsoft.com/office/drawing/2018/hyperlinkcolor" val="tx"/>
                    </a:ext>
                  </a:extLst>
                </a:hlinkClick>
              </a:rPr>
              <a:t>1337r3</a:t>
            </a:r>
            <a:r>
              <a:rPr lang="en-GB" sz="1050" dirty="0">
                <a:solidFill>
                  <a:schemeClr val="tx1"/>
                </a:solidFill>
              </a:rPr>
              <a:t>, </a:t>
            </a:r>
            <a:r>
              <a:rPr lang="en-GB" sz="1050" u="sng" dirty="0">
                <a:solidFill>
                  <a:schemeClr val="tx1"/>
                </a:solidFill>
                <a:hlinkClick r:id="rId50">
                  <a:extLst>
                    <a:ext uri="{A12FA001-AC4F-418D-AE19-62706E023703}">
                      <ahyp:hlinkClr xmlns:ahyp="http://schemas.microsoft.com/office/drawing/2018/hyperlinkcolor" val="tx"/>
                    </a:ext>
                  </a:extLst>
                </a:hlinkClick>
              </a:rPr>
              <a:t>1340r2</a:t>
            </a:r>
            <a:r>
              <a:rPr lang="en-GB" sz="1050" dirty="0">
                <a:solidFill>
                  <a:schemeClr val="tx1"/>
                </a:solidFill>
              </a:rPr>
              <a:t>, </a:t>
            </a:r>
            <a:r>
              <a:rPr lang="en-GB" sz="1050" u="sng" dirty="0">
                <a:solidFill>
                  <a:schemeClr val="tx1"/>
                </a:solidFill>
                <a:hlinkClick r:id="rId51">
                  <a:extLst>
                    <a:ext uri="{A12FA001-AC4F-418D-AE19-62706E023703}">
                      <ahyp:hlinkClr xmlns:ahyp="http://schemas.microsoft.com/office/drawing/2018/hyperlinkcolor" val="tx"/>
                    </a:ext>
                  </a:extLst>
                </a:hlinkClick>
              </a:rPr>
              <a:t>1315r6</a:t>
            </a:r>
            <a:r>
              <a:rPr lang="en-GB" sz="1050" dirty="0">
                <a:solidFill>
                  <a:schemeClr val="tx1"/>
                </a:solidFill>
              </a:rPr>
              <a:t>, </a:t>
            </a:r>
            <a:r>
              <a:rPr lang="en-GB" sz="1050" u="sng" dirty="0">
                <a:solidFill>
                  <a:schemeClr val="tx1"/>
                </a:solidFill>
                <a:hlinkClick r:id="rId52">
                  <a:extLst>
                    <a:ext uri="{A12FA001-AC4F-418D-AE19-62706E023703}">
                      <ahyp:hlinkClr xmlns:ahyp="http://schemas.microsoft.com/office/drawing/2018/hyperlinkcolor" val="tx"/>
                    </a:ext>
                  </a:extLst>
                </a:hlinkClick>
              </a:rPr>
              <a:t>1351r5</a:t>
            </a:r>
            <a:r>
              <a:rPr lang="en-GB" sz="1050" dirty="0">
                <a:solidFill>
                  <a:schemeClr val="tx1"/>
                </a:solidFill>
              </a:rPr>
              <a:t>, </a:t>
            </a:r>
            <a:r>
              <a:rPr lang="en-GB" sz="1050" u="sng" dirty="0">
                <a:solidFill>
                  <a:schemeClr val="tx1"/>
                </a:solidFill>
                <a:hlinkClick r:id="rId53">
                  <a:extLst>
                    <a:ext uri="{A12FA001-AC4F-418D-AE19-62706E023703}">
                      <ahyp:hlinkClr xmlns:ahyp="http://schemas.microsoft.com/office/drawing/2018/hyperlinkcolor" val="tx"/>
                    </a:ext>
                  </a:extLst>
                </a:hlinkClick>
              </a:rPr>
              <a:t>1319r3</a:t>
            </a:r>
            <a:r>
              <a:rPr lang="en-GB" sz="1050" dirty="0">
                <a:solidFill>
                  <a:schemeClr val="tx1"/>
                </a:solidFill>
              </a:rPr>
              <a:t>, </a:t>
            </a:r>
            <a:r>
              <a:rPr lang="en-GB" sz="1050" u="sng" dirty="0">
                <a:solidFill>
                  <a:schemeClr val="tx1"/>
                </a:solidFill>
                <a:hlinkClick r:id="rId54">
                  <a:extLst>
                    <a:ext uri="{A12FA001-AC4F-418D-AE19-62706E023703}">
                      <ahyp:hlinkClr xmlns:ahyp="http://schemas.microsoft.com/office/drawing/2018/hyperlinkcolor" val="tx"/>
                    </a:ext>
                  </a:extLst>
                </a:hlinkClick>
              </a:rPr>
              <a:t>1403r4</a:t>
            </a:r>
            <a:r>
              <a:rPr lang="en-GB" sz="1050" dirty="0">
                <a:solidFill>
                  <a:schemeClr val="tx1"/>
                </a:solidFill>
              </a:rPr>
              <a:t>, </a:t>
            </a:r>
            <a:r>
              <a:rPr lang="en-GB" sz="1050" u="sng" dirty="0">
                <a:solidFill>
                  <a:schemeClr val="tx1"/>
                </a:solidFill>
                <a:hlinkClick r:id="rId55">
                  <a:extLst>
                    <a:ext uri="{A12FA001-AC4F-418D-AE19-62706E023703}">
                      <ahyp:hlinkClr xmlns:ahyp="http://schemas.microsoft.com/office/drawing/2018/hyperlinkcolor" val="tx"/>
                    </a:ext>
                  </a:extLst>
                </a:hlinkClick>
              </a:rPr>
              <a:t>1404r2</a:t>
            </a:r>
            <a:r>
              <a:rPr lang="en-GB" sz="1050" dirty="0">
                <a:solidFill>
                  <a:schemeClr val="tx1"/>
                </a:solidFill>
              </a:rPr>
              <a:t>, </a:t>
            </a:r>
            <a:r>
              <a:rPr lang="en-GB" sz="1050" u="sng" dirty="0">
                <a:solidFill>
                  <a:schemeClr val="tx1"/>
                </a:solidFill>
                <a:hlinkClick r:id="rId56">
                  <a:extLst>
                    <a:ext uri="{A12FA001-AC4F-418D-AE19-62706E023703}">
                      <ahyp:hlinkClr xmlns:ahyp="http://schemas.microsoft.com/office/drawing/2018/hyperlinkcolor" val="tx"/>
                    </a:ext>
                  </a:extLst>
                </a:hlinkClick>
              </a:rPr>
              <a:t>1447r6</a:t>
            </a:r>
            <a:r>
              <a:rPr lang="en-GB" sz="1050" u="sng" dirty="0">
                <a:solidFill>
                  <a:schemeClr val="tx1"/>
                </a:solidFill>
              </a:rPr>
              <a:t>, </a:t>
            </a:r>
            <a:r>
              <a:rPr lang="en-US" sz="1050" dirty="0">
                <a:solidFill>
                  <a:schemeClr val="tx1"/>
                </a:solidFill>
                <a:hlinkClick r:id="rId57">
                  <a:extLst>
                    <a:ext uri="{A12FA001-AC4F-418D-AE19-62706E023703}">
                      <ahyp:hlinkClr xmlns:ahyp="http://schemas.microsoft.com/office/drawing/2018/hyperlinkcolor" val="tx"/>
                    </a:ext>
                  </a:extLst>
                </a:hlinkClick>
              </a:rPr>
              <a:t>1448r7</a:t>
            </a:r>
            <a:r>
              <a:rPr lang="en-US" sz="1050" dirty="0">
                <a:solidFill>
                  <a:schemeClr val="tx1"/>
                </a:solidFill>
              </a:rPr>
              <a:t>, </a:t>
            </a:r>
            <a:r>
              <a:rPr lang="en-US" sz="1050" dirty="0">
                <a:solidFill>
                  <a:schemeClr val="tx1"/>
                </a:solidFill>
                <a:hlinkClick r:id="rId58">
                  <a:extLst>
                    <a:ext uri="{A12FA001-AC4F-418D-AE19-62706E023703}">
                      <ahyp:hlinkClr xmlns:ahyp="http://schemas.microsoft.com/office/drawing/2018/hyperlinkcolor" val="tx"/>
                    </a:ext>
                  </a:extLst>
                </a:hlinkClick>
              </a:rPr>
              <a:t>1452r3</a:t>
            </a:r>
            <a:r>
              <a:rPr lang="en-US" sz="1050" dirty="0">
                <a:solidFill>
                  <a:schemeClr val="tx1"/>
                </a:solidFill>
              </a:rPr>
              <a:t>, </a:t>
            </a:r>
            <a:r>
              <a:rPr lang="en-US" sz="1050" dirty="0">
                <a:solidFill>
                  <a:schemeClr val="tx1"/>
                </a:solidFill>
                <a:hlinkClick r:id="rId59">
                  <a:extLst>
                    <a:ext uri="{A12FA001-AC4F-418D-AE19-62706E023703}">
                      <ahyp:hlinkClr xmlns:ahyp="http://schemas.microsoft.com/office/drawing/2018/hyperlinkcolor" val="tx"/>
                    </a:ext>
                  </a:extLst>
                </a:hlinkClick>
              </a:rPr>
              <a:t>1307r4</a:t>
            </a:r>
            <a:r>
              <a:rPr lang="en-US" sz="1050" dirty="0">
                <a:solidFill>
                  <a:schemeClr val="tx1"/>
                </a:solidFill>
              </a:rPr>
              <a:t>, </a:t>
            </a:r>
            <a:r>
              <a:rPr lang="en-US" sz="1050" dirty="0">
                <a:solidFill>
                  <a:schemeClr val="tx1"/>
                </a:solidFill>
                <a:hlinkClick r:id="rId60">
                  <a:extLst>
                    <a:ext uri="{A12FA001-AC4F-418D-AE19-62706E023703}">
                      <ahyp:hlinkClr xmlns:ahyp="http://schemas.microsoft.com/office/drawing/2018/hyperlinkcolor" val="tx"/>
                    </a:ext>
                  </a:extLst>
                </a:hlinkClick>
              </a:rPr>
              <a:t>1462r2</a:t>
            </a:r>
            <a:r>
              <a:rPr lang="en-US" sz="1050" dirty="0">
                <a:solidFill>
                  <a:schemeClr val="tx1"/>
                </a:solidFill>
              </a:rPr>
              <a:t>, </a:t>
            </a:r>
            <a:r>
              <a:rPr lang="en-US" sz="1050" dirty="0">
                <a:solidFill>
                  <a:schemeClr val="tx1"/>
                </a:solidFill>
                <a:hlinkClick r:id="rId61">
                  <a:extLst>
                    <a:ext uri="{A12FA001-AC4F-418D-AE19-62706E023703}">
                      <ahyp:hlinkClr xmlns:ahyp="http://schemas.microsoft.com/office/drawing/2018/hyperlinkcolor" val="tx"/>
                    </a:ext>
                  </a:extLst>
                </a:hlinkClick>
              </a:rPr>
              <a:t>1464r2</a:t>
            </a:r>
            <a:r>
              <a:rPr lang="en-US" sz="1050" dirty="0">
                <a:solidFill>
                  <a:schemeClr val="tx1"/>
                </a:solidFill>
              </a:rPr>
              <a:t>, </a:t>
            </a:r>
          </a:p>
          <a:p>
            <a:pPr>
              <a:buFont typeface="Arial" panose="020B0604020202020204" pitchFamily="34" charset="0"/>
              <a:buChar char="•"/>
            </a:pPr>
            <a:r>
              <a:rPr lang="en-US" sz="1050" dirty="0">
                <a:solidFill>
                  <a:schemeClr val="tx1"/>
                </a:solidFill>
                <a:hlinkClick r:id="rId62">
                  <a:extLst>
                    <a:ext uri="{A12FA001-AC4F-418D-AE19-62706E023703}">
                      <ahyp:hlinkClr xmlns:ahyp="http://schemas.microsoft.com/office/drawing/2018/hyperlinkcolor" val="tx"/>
                    </a:ext>
                  </a:extLst>
                </a:hlinkClick>
              </a:rPr>
              <a:t>1466r0</a:t>
            </a:r>
            <a:r>
              <a:rPr lang="en-US" sz="1050" dirty="0">
                <a:solidFill>
                  <a:schemeClr val="tx1"/>
                </a:solidFill>
              </a:rPr>
              <a:t>, </a:t>
            </a:r>
            <a:r>
              <a:rPr lang="en-US" sz="1050" dirty="0">
                <a:solidFill>
                  <a:schemeClr val="tx1"/>
                </a:solidFill>
                <a:hlinkClick r:id="rId63">
                  <a:extLst>
                    <a:ext uri="{A12FA001-AC4F-418D-AE19-62706E023703}">
                      <ahyp:hlinkClr xmlns:ahyp="http://schemas.microsoft.com/office/drawing/2018/hyperlinkcolor" val="tx"/>
                    </a:ext>
                  </a:extLst>
                </a:hlinkClick>
              </a:rPr>
              <a:t>1480r1</a:t>
            </a:r>
            <a:r>
              <a:rPr lang="en-US" sz="1050" dirty="0">
                <a:solidFill>
                  <a:schemeClr val="tx1"/>
                </a:solidFill>
              </a:rPr>
              <a:t>, </a:t>
            </a:r>
            <a:r>
              <a:rPr lang="en-US" sz="1050" dirty="0">
                <a:solidFill>
                  <a:schemeClr val="tx1"/>
                </a:solidFill>
                <a:hlinkClick r:id="rId64">
                  <a:extLst>
                    <a:ext uri="{A12FA001-AC4F-418D-AE19-62706E023703}">
                      <ahyp:hlinkClr xmlns:ahyp="http://schemas.microsoft.com/office/drawing/2018/hyperlinkcolor" val="tx"/>
                    </a:ext>
                  </a:extLst>
                </a:hlinkClick>
              </a:rPr>
              <a:t>1479r2</a:t>
            </a:r>
            <a:r>
              <a:rPr lang="en-US" sz="1050" dirty="0">
                <a:solidFill>
                  <a:schemeClr val="tx1"/>
                </a:solidFill>
              </a:rPr>
              <a:t>, </a:t>
            </a:r>
            <a:r>
              <a:rPr lang="en-US" sz="1050" dirty="0">
                <a:solidFill>
                  <a:schemeClr val="tx1"/>
                </a:solidFill>
                <a:hlinkClick r:id="rId65">
                  <a:extLst>
                    <a:ext uri="{A12FA001-AC4F-418D-AE19-62706E023703}">
                      <ahyp:hlinkClr xmlns:ahyp="http://schemas.microsoft.com/office/drawing/2018/hyperlinkcolor" val="tx"/>
                    </a:ext>
                  </a:extLst>
                </a:hlinkClick>
              </a:rPr>
              <a:t>1494r4</a:t>
            </a:r>
            <a:r>
              <a:rPr lang="en-US" sz="1050" dirty="0">
                <a:solidFill>
                  <a:schemeClr val="tx1"/>
                </a:solidFill>
              </a:rPr>
              <a:t>, </a:t>
            </a:r>
            <a:r>
              <a:rPr lang="en-US" sz="1050" dirty="0">
                <a:solidFill>
                  <a:schemeClr val="tx1"/>
                </a:solidFill>
                <a:hlinkClick r:id="rId66">
                  <a:extLst>
                    <a:ext uri="{A12FA001-AC4F-418D-AE19-62706E023703}">
                      <ahyp:hlinkClr xmlns:ahyp="http://schemas.microsoft.com/office/drawing/2018/hyperlinkcolor" val="tx"/>
                    </a:ext>
                  </a:extLst>
                </a:hlinkClick>
              </a:rPr>
              <a:t>1495r3</a:t>
            </a:r>
            <a:r>
              <a:rPr lang="en-US" sz="1050" dirty="0">
                <a:solidFill>
                  <a:schemeClr val="tx1"/>
                </a:solidFill>
              </a:rPr>
              <a:t>.</a:t>
            </a:r>
          </a:p>
          <a:p>
            <a:pPr marL="0" indent="0"/>
            <a:endParaRPr lang="en-US" sz="700" dirty="0">
              <a:solidFill>
                <a:srgbClr val="FFC000"/>
              </a:solidFill>
            </a:endParaRPr>
          </a:p>
          <a:p>
            <a:pPr marL="0" indent="0"/>
            <a:r>
              <a:rPr lang="en-US" sz="1200" dirty="0"/>
              <a:t>Move:	Laurent Cariou				Second: Bin Tian</a:t>
            </a:r>
          </a:p>
          <a:p>
            <a:r>
              <a:rPr lang="en-US" sz="1200" dirty="0"/>
              <a:t>Discussion: Some questions on whether it approves the draft as well. Answer: it approves the documents and authorizes the creation of the draft based on them.</a:t>
            </a:r>
          </a:p>
          <a:p>
            <a:endParaRPr lang="en-US" sz="1200" dirty="0">
              <a:highlight>
                <a:srgbClr val="00FF00"/>
              </a:highlight>
            </a:endParaRPr>
          </a:p>
          <a:p>
            <a:pPr marL="0" indent="0"/>
            <a:r>
              <a:rPr lang="en-US" sz="1200" dirty="0"/>
              <a:t>Result: </a:t>
            </a:r>
            <a:r>
              <a:rPr lang="en-US" sz="1200" dirty="0">
                <a:highlight>
                  <a:srgbClr val="00FF00"/>
                </a:highlight>
              </a:rPr>
              <a:t>Motion passes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October 29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19727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3583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136</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1582r1</a:t>
            </a:r>
            <a:r>
              <a:rPr lang="en-US" sz="1600" dirty="0">
                <a:solidFill>
                  <a:schemeClr val="tx1"/>
                </a:solidFill>
              </a:rPr>
              <a:t>, </a:t>
            </a:r>
            <a:r>
              <a:rPr lang="en-US" sz="1600" dirty="0">
                <a:solidFill>
                  <a:schemeClr val="tx1"/>
                </a:solidFill>
                <a:hlinkClick r:id="rId3"/>
              </a:rPr>
              <a:t>1592r0</a:t>
            </a:r>
            <a:r>
              <a:rPr lang="en-US" sz="1600" dirty="0">
                <a:solidFill>
                  <a:schemeClr val="tx1"/>
                </a:solidFill>
              </a:rPr>
              <a:t>, </a:t>
            </a:r>
            <a:r>
              <a:rPr lang="en-US" sz="1600" dirty="0">
                <a:solidFill>
                  <a:schemeClr val="tx1"/>
                </a:solidFill>
                <a:hlinkClick r:id="rId4"/>
              </a:rPr>
              <a:t>1610r1</a:t>
            </a:r>
            <a:r>
              <a:rPr lang="en-US" sz="1600" dirty="0">
                <a:solidFill>
                  <a:schemeClr val="tx1"/>
                </a:solidFill>
              </a:rPr>
              <a:t>, </a:t>
            </a:r>
            <a:r>
              <a:rPr lang="en-GB" sz="1600" u="sng" dirty="0">
                <a:hlinkClick r:id="rId5"/>
              </a:rPr>
              <a:t>1611r1</a:t>
            </a:r>
            <a:r>
              <a:rPr lang="en-GB" sz="1600" u="sng" dirty="0"/>
              <a:t>, </a:t>
            </a:r>
            <a:r>
              <a:rPr lang="en-GB" sz="1600" u="sng" dirty="0">
                <a:hlinkClick r:id="rId6"/>
              </a:rPr>
              <a:t>1659r1</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7"/>
              </a:rPr>
              <a:t>1612r0</a:t>
            </a:r>
            <a:r>
              <a:rPr lang="en-US" sz="1600" dirty="0">
                <a:solidFill>
                  <a:schemeClr val="tx1"/>
                </a:solidFill>
              </a:rPr>
              <a:t>.</a:t>
            </a:r>
          </a:p>
          <a:p>
            <a:pPr marL="0" indent="0"/>
            <a:endParaRPr lang="en-US" sz="900" dirty="0">
              <a:solidFill>
                <a:srgbClr val="FFC000"/>
              </a:solidFill>
            </a:endParaRPr>
          </a:p>
          <a:p>
            <a:pPr marL="0" indent="0"/>
            <a:r>
              <a:rPr lang="en-US" sz="1600" dirty="0"/>
              <a:t>Move: Edward Au				Second: Bin Tian</a:t>
            </a:r>
          </a:p>
          <a:p>
            <a:r>
              <a:rPr lang="en-US" sz="1600" dirty="0"/>
              <a:t>Discussion: No discussion.</a:t>
            </a:r>
          </a:p>
          <a:p>
            <a:pPr marL="0" indent="0"/>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58064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04</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14489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rPr>
              <a:t>https://mentor.ieee.org/802.11/dcn/20/11-20-1496-07-00be-sep-nov-tgbe-teleconference-minutes.docx</a:t>
            </a: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Michael Montemurro			Second: Bin Tian	</a:t>
            </a:r>
          </a:p>
          <a:p>
            <a:r>
              <a:rPr lang="en-US" sz="2000" dirty="0"/>
              <a:t>Discussion: None.</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extLst>
      <p:ext uri="{BB962C8B-B14F-4D97-AF65-F5344CB8AC3E}">
        <p14:creationId xmlns:p14="http://schemas.microsoft.com/office/powerpoint/2010/main" val="1486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78D729-FA35-4013-8565-20272A5625C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07205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138</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1650r1</a:t>
            </a:r>
            <a:endParaRPr lang="en-US" sz="1600" dirty="0">
              <a:solidFill>
                <a:schemeClr val="tx1"/>
              </a:solidFill>
            </a:endParaRPr>
          </a:p>
          <a:p>
            <a:pPr marL="0" indent="0"/>
            <a:endParaRPr lang="en-US" sz="1600" dirty="0"/>
          </a:p>
          <a:p>
            <a:pPr marL="0" indent="0"/>
            <a:r>
              <a:rPr lang="en-US" sz="1600" dirty="0"/>
              <a:t>Move: Po-Kai Huang					Second: Rojan Chitrakar</a:t>
            </a:r>
          </a:p>
          <a:p>
            <a:r>
              <a:rPr lang="en-US" sz="1600" dirty="0"/>
              <a:t>Discussion: None.</a:t>
            </a:r>
          </a:p>
          <a:p>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9615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179419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140</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a:xfrm>
            <a:off x="685800" y="1981200"/>
            <a:ext cx="7770813" cy="4675188"/>
          </a:xfrm>
        </p:spPr>
        <p:txBody>
          <a:bodyPr/>
          <a:lstStyle/>
          <a:p>
            <a:r>
              <a:rPr lang="en-US" sz="1600" dirty="0"/>
              <a:t>Move to change the paragraph below in 36.3.18.3 of TGbe D0.1 as follows: </a:t>
            </a:r>
          </a:p>
          <a:p>
            <a:pPr>
              <a:buFont typeface="Arial" panose="020B0604020202020204" pitchFamily="34" charset="0"/>
              <a:buChar char="•"/>
            </a:pPr>
            <a:r>
              <a:rPr lang="en-US" sz="1600" dirty="0"/>
              <a:t>	</a:t>
            </a:r>
            <a:r>
              <a:rPr lang="en-US" sz="1400" dirty="0"/>
              <a:t>Transmit center frequency and the symbol clock frequency for all transmit antennas and frequency segments shall be derived from the same reference oscillator. The symbol clock frequency and transmit center frequency tolerance shall be ±20 ppm in the 5 GHz and 6 GHz bands and ±2</a:t>
            </a:r>
            <a:r>
              <a:rPr lang="en-US" sz="1400" u="sng" dirty="0">
                <a:solidFill>
                  <a:schemeClr val="tx1"/>
                </a:solidFill>
                <a:highlight>
                  <a:srgbClr val="FFFF00"/>
                </a:highlight>
              </a:rPr>
              <a:t>5</a:t>
            </a:r>
            <a:r>
              <a:rPr lang="en-US" sz="1400" dirty="0"/>
              <a:t> ppm in the 2.4 GHz band. EHT TB PPDU format is subject to additional requirements as defined in 36.3.14 (Non-HT duplicate transmission)</a:t>
            </a:r>
          </a:p>
          <a:p>
            <a:pPr marL="457200" lvl="1" indent="0"/>
            <a:endParaRPr lang="en-US" sz="1400" b="1" dirty="0">
              <a:solidFill>
                <a:schemeClr val="tx1"/>
              </a:solidFill>
            </a:endParaRPr>
          </a:p>
          <a:p>
            <a:pPr marL="0" indent="0"/>
            <a:r>
              <a:rPr lang="en-US" sz="1400" dirty="0"/>
              <a:t>Move: Wook Bong Lee					Second: Ross Jian Yu</a:t>
            </a:r>
          </a:p>
          <a:p>
            <a:r>
              <a:rPr lang="en-US" sz="1400" dirty="0"/>
              <a:t>Discussion: None.</a:t>
            </a:r>
          </a:p>
          <a:p>
            <a:endParaRPr lang="en-US" sz="140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r>
              <a:rPr lang="en-US" sz="1400" b="0" i="1" dirty="0"/>
              <a:t>SP: Do you agree to change from +-2 ppm to +-25 ppm for 2.4 GHz band transmit center frequency tolerance? Note that it is a typo in section 36.3.18.3. Please refer 11-20/1252r2.</a:t>
            </a:r>
          </a:p>
          <a:p>
            <a:r>
              <a:rPr lang="en-US" sz="1400" b="0" i="1" dirty="0"/>
              <a:t>(SP result: Approved with unanimous consent) </a:t>
            </a:r>
            <a:endParaRPr lang="en-US" sz="1050" b="1" i="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476535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167246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#260 and #261</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a:xfrm>
            <a:off x="685800" y="1981200"/>
            <a:ext cx="7770813" cy="4494213"/>
          </a:xfrm>
        </p:spPr>
        <p:txBody>
          <a:bodyPr/>
          <a:lstStyle/>
          <a:p>
            <a:pPr marL="0" indent="0"/>
            <a:r>
              <a:rPr lang="en-US" sz="2000" dirty="0"/>
              <a:t>Straw poll #260</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single-user transmission are 4, 8, and 16.  </a:t>
            </a:r>
            <a:r>
              <a:rPr lang="en-US" sz="1800" i="1" dirty="0"/>
              <a:t>[#SP260]</a:t>
            </a:r>
            <a:endParaRPr lang="en-US" sz="1800" b="0" dirty="0"/>
          </a:p>
          <a:p>
            <a:pPr lvl="1">
              <a:buFont typeface="Arial" panose="020B0604020202020204" pitchFamily="34" charset="0"/>
              <a:buChar char="•"/>
            </a:pPr>
            <a:r>
              <a:rPr lang="en-US" sz="1800" b="0" i="1" dirty="0"/>
              <a:t>[20/1375r2 (EHT NLTF Design, Rui Cao, NXP), SP#3, Y/N/A: 34/2/17]</a:t>
            </a:r>
          </a:p>
          <a:p>
            <a:pPr>
              <a:buFont typeface="Arial" panose="020B0604020202020204" pitchFamily="34" charset="0"/>
              <a:buChar char="•"/>
            </a:pPr>
            <a:endParaRPr lang="en-US" sz="2000" b="0" dirty="0"/>
          </a:p>
          <a:p>
            <a:pPr marL="0" indent="0"/>
            <a:r>
              <a:rPr lang="en-US" sz="2000" dirty="0"/>
              <a:t>Straw poll #261</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multiple-user transmission are 4, 8, and 16.</a:t>
            </a:r>
          </a:p>
          <a:p>
            <a:pPr lvl="2">
              <a:buFont typeface="Arial" panose="020B0604020202020204" pitchFamily="34" charset="0"/>
              <a:buChar char="•"/>
            </a:pPr>
            <a:r>
              <a:rPr lang="en-US" sz="1600" b="0" dirty="0"/>
              <a:t>Note: This capability is for both OFDMA and non-OFDMA MU-MIMO transmission.  </a:t>
            </a:r>
            <a:r>
              <a:rPr lang="en-US" sz="1600" i="1" dirty="0"/>
              <a:t>[#SP261]</a:t>
            </a:r>
            <a:endParaRPr lang="en-US" sz="1600" b="0" dirty="0"/>
          </a:p>
          <a:p>
            <a:pPr lvl="1">
              <a:buFont typeface="Arial" panose="020B0604020202020204" pitchFamily="34" charset="0"/>
              <a:buChar char="•"/>
            </a:pPr>
            <a:r>
              <a:rPr lang="en-US" sz="1800" b="0" i="1" dirty="0"/>
              <a:t>[20/1375r2 (EHT NLTF Design, Rui Cao, NXP), SP#4, Y/N/A: 38/2/15]</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2991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973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844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2305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July 09</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5823218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76075</TotalTime>
  <Words>4652</Words>
  <Application>Microsoft Office PowerPoint</Application>
  <PresentationFormat>On-screen Show (4:3)</PresentationFormat>
  <Paragraphs>549</Paragraphs>
  <Slides>49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4" baseType="lpstr">
      <vt:lpstr>Arial</vt:lpstr>
      <vt:lpstr>Arial Black</vt:lpstr>
      <vt:lpstr>Times New Roman</vt:lpstr>
      <vt:lpstr>Office Theme</vt:lpstr>
      <vt:lpstr>Document</vt:lpstr>
      <vt:lpstr>TGbe Motions List for Teleconferences</vt:lpstr>
      <vt:lpstr>IEEE 802.11 TGbe: Enhancements for Extremely High Throughput (EHT) WLAN Task Group</vt:lpstr>
      <vt:lpstr>Motions on June 11th</vt:lpstr>
      <vt:lpstr>Approve TG Minutes</vt:lpstr>
      <vt:lpstr>Motion 111</vt:lpstr>
      <vt:lpstr>Motion 112</vt:lpstr>
      <vt:lpstr>Motion 113</vt:lpstr>
      <vt:lpstr>Motion 114</vt:lpstr>
      <vt:lpstr>Motions on July 09th</vt:lpstr>
      <vt:lpstr>Approve TG Minutes</vt:lpstr>
      <vt:lpstr>Motion 115</vt:lpstr>
      <vt:lpstr>Motion 116</vt:lpstr>
      <vt:lpstr>Motion 117</vt:lpstr>
      <vt:lpstr>Motion 118</vt:lpstr>
      <vt:lpstr>Motions on JuLY 30th</vt:lpstr>
      <vt:lpstr>Approve TG Minutes</vt:lpstr>
      <vt:lpstr>Motion 119</vt:lpstr>
      <vt:lpstr>Motion 120</vt:lpstr>
      <vt:lpstr>Motion 121</vt:lpstr>
      <vt:lpstr>Motions on August 20th</vt:lpstr>
      <vt:lpstr>Motion 122</vt:lpstr>
      <vt:lpstr>Motion 123</vt:lpstr>
      <vt:lpstr>Motions on September 03rd</vt:lpstr>
      <vt:lpstr>Motion 124</vt:lpstr>
      <vt:lpstr>Motion 125</vt:lpstr>
      <vt:lpstr>Motion 126</vt:lpstr>
      <vt:lpstr>Motion 127</vt:lpstr>
      <vt:lpstr>Motions on September 17th</vt:lpstr>
      <vt:lpstr>Approve TG Minutes</vt:lpstr>
      <vt:lpstr>Motion 128</vt:lpstr>
      <vt:lpstr>Motion 129</vt:lpstr>
      <vt:lpstr>Motion 130</vt:lpstr>
      <vt:lpstr>Motion 131</vt:lpstr>
      <vt:lpstr>Motion 132</vt:lpstr>
      <vt:lpstr>Snapshot of Straw poll #198</vt:lpstr>
      <vt:lpstr>Motion 133</vt:lpstr>
      <vt:lpstr>Motions on September 30th</vt:lpstr>
      <vt:lpstr>Motion 134</vt:lpstr>
      <vt:lpstr>Motions on October 29th</vt:lpstr>
      <vt:lpstr>Motion 135</vt:lpstr>
      <vt:lpstr>Motion 136</vt:lpstr>
      <vt:lpstr>Motions on November 04th</vt:lpstr>
      <vt:lpstr>Approve TG Minutes</vt:lpstr>
      <vt:lpstr>Motion 137</vt:lpstr>
      <vt:lpstr>Motion 138</vt:lpstr>
      <vt:lpstr>Motion 139</vt:lpstr>
      <vt:lpstr>Motion 140</vt:lpstr>
      <vt:lpstr>Motion 141</vt:lpstr>
      <vt:lpstr>Snapshot of Straw poll #260 and #261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1369</cp:revision>
  <cp:lastPrinted>1601-01-01T00:00:00Z</cp:lastPrinted>
  <dcterms:created xsi:type="dcterms:W3CDTF">2017-01-26T15:28:16Z</dcterms:created>
  <dcterms:modified xsi:type="dcterms:W3CDTF">2020-11-04T17:07:16Z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