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4"/>
  </p:notesMasterIdLst>
  <p:handoutMasterIdLst>
    <p:handoutMasterId r:id="rId55"/>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22D20-3196-4088-99F8-4137EF0372AA}" v="6" dt="2020-11-03T16:03:03.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8-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https://mentor.ieee.org/802.11/dcn/20/11-20-1496-08-00be-sep-nov-tgbe-teleconference-minutes.docx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Second: 	</a:t>
            </a:r>
          </a:p>
          <a:p>
            <a:r>
              <a:rPr lang="en-US" sz="2000" dirty="0"/>
              <a:t>Discussion: </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a:t>
            </a:r>
            <a:r>
              <a:rPr lang="en-US" sz="1400" strike="sngStrike" dirty="0">
                <a:solidFill>
                  <a:srgbClr val="FF0000"/>
                </a:solidFill>
              </a:rPr>
              <a:t>SP260, SP261, </a:t>
            </a:r>
            <a:r>
              <a:rPr lang="en-US" sz="1400" dirty="0">
                <a:solidFill>
                  <a:schemeClr val="tx2"/>
                </a:solidFill>
              </a:rPr>
              <a:t>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Second:</a:t>
            </a:r>
          </a:p>
          <a:p>
            <a:r>
              <a:rPr lang="en-US" sz="1800" dirty="0"/>
              <a:t>Discussion:</a:t>
            </a:r>
          </a:p>
          <a:p>
            <a:r>
              <a:rPr lang="en-US" sz="1800" dirty="0"/>
              <a:t>Preliminary Result:</a:t>
            </a:r>
            <a:endParaRPr lang="en-US" sz="1800" dirty="0">
              <a:highlight>
                <a:srgbClr val="00FF00"/>
              </a:highlight>
            </a:endParaRPr>
          </a:p>
          <a:p>
            <a:pPr marL="0" indent="0"/>
            <a:r>
              <a:rPr lang="en-US" sz="1800" dirty="0"/>
              <a:t>Result: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Second:</a:t>
            </a:r>
          </a:p>
          <a:p>
            <a:r>
              <a:rPr lang="en-US" sz="1600" dirty="0"/>
              <a:t>Discussion:</a:t>
            </a:r>
          </a:p>
          <a:p>
            <a:pPr marL="0" indent="0"/>
            <a:r>
              <a:rPr lang="en-US" sz="1600" dirty="0"/>
              <a:t>Preliminary Result:</a:t>
            </a:r>
            <a:endParaRPr lang="en-US" sz="1600" dirty="0">
              <a:highlight>
                <a:srgbClr val="00FF00"/>
              </a:highlight>
            </a:endParaRPr>
          </a:p>
          <a:p>
            <a:pPr marL="0" indent="0"/>
            <a:r>
              <a:rPr lang="en-US" sz="1600" dirty="0"/>
              <a:t>Result:</a:t>
            </a:r>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Second:</a:t>
            </a:r>
          </a:p>
          <a:p>
            <a:r>
              <a:rPr lang="en-US" sz="1600" dirty="0"/>
              <a:t>Discussion:</a:t>
            </a:r>
          </a:p>
          <a:p>
            <a:endParaRPr lang="en-US" sz="1600" dirty="0"/>
          </a:p>
          <a:p>
            <a:r>
              <a:rPr lang="en-US" sz="1600" dirty="0"/>
              <a:t>Preliminary Result:</a:t>
            </a:r>
            <a:endParaRPr lang="en-US" sz="1600" dirty="0">
              <a:highlight>
                <a:srgbClr val="00FF00"/>
              </a:highlight>
            </a:endParaRPr>
          </a:p>
          <a:p>
            <a:pPr marL="0" indent="0"/>
            <a:r>
              <a:rPr lang="en-US" sz="1600" dirty="0"/>
              <a:t>Result:</a:t>
            </a:r>
          </a:p>
          <a:p>
            <a:pPr lvl="1">
              <a:buFont typeface="Arial" panose="020B0604020202020204" pitchFamily="34" charset="0"/>
              <a:buChar char="•"/>
            </a:pPr>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Second:</a:t>
            </a:r>
          </a:p>
          <a:p>
            <a:r>
              <a:rPr lang="en-US" sz="1400" dirty="0"/>
              <a:t>Discussion:</a:t>
            </a:r>
          </a:p>
          <a:p>
            <a:endParaRPr lang="en-US" sz="1400" dirty="0"/>
          </a:p>
          <a:p>
            <a:r>
              <a:rPr lang="en-US" sz="1400" dirty="0"/>
              <a:t>Preliminary Result:</a:t>
            </a:r>
            <a:endParaRPr lang="en-US" sz="1400" dirty="0">
              <a:highlight>
                <a:srgbClr val="00FF00"/>
              </a:highlight>
            </a:endParaRPr>
          </a:p>
          <a:p>
            <a:pPr marL="0" indent="0"/>
            <a:r>
              <a:rPr lang="en-US" sz="1400" dirty="0"/>
              <a:t>Result:</a:t>
            </a:r>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SP260, SP261</a:t>
            </a:r>
          </a:p>
          <a:p>
            <a:pPr marL="457200" lvl="1" indent="0"/>
            <a:endParaRPr lang="en-US" sz="1800" dirty="0"/>
          </a:p>
          <a:p>
            <a:pPr marL="0" indent="0"/>
            <a:r>
              <a:rPr lang="en-US" sz="1800" dirty="0"/>
              <a:t>Move: 				Second:</a:t>
            </a:r>
          </a:p>
          <a:p>
            <a:r>
              <a:rPr lang="en-US" sz="1800" dirty="0"/>
              <a:t>Discussion:</a:t>
            </a:r>
          </a:p>
          <a:p>
            <a:r>
              <a:rPr lang="en-US" sz="1800" dirty="0"/>
              <a:t>Preliminary Result:</a:t>
            </a:r>
            <a:endParaRPr lang="en-US" sz="1800" dirty="0">
              <a:highlight>
                <a:srgbClr val="00FF00"/>
              </a:highlight>
            </a:endParaRPr>
          </a:p>
          <a:p>
            <a:pPr marL="0" indent="0"/>
            <a:r>
              <a:rPr lang="en-US" sz="1800" dirty="0"/>
              <a:t>Result: </a:t>
            </a:r>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results are 34Y,2N,17A and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75883</TotalTime>
  <Words>4534</Words>
  <Application>Microsoft Office PowerPoint</Application>
  <PresentationFormat>On-screen Show (4:3)</PresentationFormat>
  <Paragraphs>549</Paragraphs>
  <Slides>49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4"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2020-11-03T16:03:31Z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