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80" r:id="rId34"/>
    <p:sldId id="479" r:id="rId35"/>
    <p:sldId id="481" r:id="rId36"/>
    <p:sldId id="476" r:id="rId37"/>
    <p:sldId id="477" r:id="rId38"/>
    <p:sldId id="482" r:id="rId39"/>
    <p:sldId id="483" r:id="rId40"/>
    <p:sldId id="484" r:id="rId41"/>
    <p:sldId id="485" r:id="rId42"/>
    <p:sldId id="486" r:id="rId43"/>
    <p:sldId id="488" r:id="rId44"/>
    <p:sldId id="493" r:id="rId45"/>
    <p:sldId id="490" r:id="rId46"/>
    <p:sldId id="491" r:id="rId47"/>
    <p:sldId id="494" r:id="rId4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91BF20-4A74-471D-BDDD-D2B521C60799}" v="1" dt="2020-10-16T19:36:25.0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D25F942A-E2E2-48F8-A125-5DA14D51C5E5}"/>
    <pc:docChg chg="modSld modMainMaster">
      <pc:chgData name="Alfred Asterjadhi" userId="39de57b9-85c0-4fd1-aaac-8ca2b6560ad0" providerId="ADAL" clId="{D25F942A-E2E2-48F8-A125-5DA14D51C5E5}" dt="2020-09-05T02:32:22.267" v="333" actId="20577"/>
      <pc:docMkLst>
        <pc:docMk/>
      </pc:docMkLst>
      <pc:sldChg chg="modSp">
        <pc:chgData name="Alfred Asterjadhi" userId="39de57b9-85c0-4fd1-aaac-8ca2b6560ad0" providerId="ADAL" clId="{D25F942A-E2E2-48F8-A125-5DA14D51C5E5}" dt="2020-09-05T02:28:32.293" v="272" actId="13926"/>
        <pc:sldMkLst>
          <pc:docMk/>
          <pc:sldMk cId="1134274621" sldId="468"/>
        </pc:sldMkLst>
        <pc:spChg chg="mod">
          <ac:chgData name="Alfred Asterjadhi" userId="39de57b9-85c0-4fd1-aaac-8ca2b6560ad0" providerId="ADAL" clId="{D25F942A-E2E2-48F8-A125-5DA14D51C5E5}" dt="2020-09-05T02:28:32.293" v="272" actId="13926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27.398" v="306" actId="13926"/>
        <pc:sldMkLst>
          <pc:docMk/>
          <pc:sldMk cId="1653595649" sldId="469"/>
        </pc:sldMkLst>
        <pc:spChg chg="mod">
          <ac:chgData name="Alfred Asterjadhi" userId="39de57b9-85c0-4fd1-aaac-8ca2b6560ad0" providerId="ADAL" clId="{D25F942A-E2E2-48F8-A125-5DA14D51C5E5}" dt="2020-09-05T02:29:27.398" v="306" actId="13926"/>
          <ac:spMkLst>
            <pc:docMk/>
            <pc:sldMk cId="1653595649" sldId="46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44.408" v="307" actId="13926"/>
        <pc:sldMkLst>
          <pc:docMk/>
          <pc:sldMk cId="3503023402" sldId="472"/>
        </pc:sldMkLst>
        <pc:spChg chg="mod">
          <ac:chgData name="Alfred Asterjadhi" userId="39de57b9-85c0-4fd1-aaac-8ca2b6560ad0" providerId="ADAL" clId="{D25F942A-E2E2-48F8-A125-5DA14D51C5E5}" dt="2020-09-05T02:29:44.408" v="307" actId="13926"/>
          <ac:spMkLst>
            <pc:docMk/>
            <pc:sldMk cId="3503023402" sldId="472"/>
            <ac:spMk id="3" creationId="{FC126EB8-B7E8-49FF-BD8F-5F23A632BEFC}"/>
          </ac:spMkLst>
        </pc:spChg>
      </pc:sldChg>
      <pc:sldChg chg="modSp">
        <pc:chgData name="Alfred Asterjadhi" userId="39de57b9-85c0-4fd1-aaac-8ca2b6560ad0" providerId="ADAL" clId="{D25F942A-E2E2-48F8-A125-5DA14D51C5E5}" dt="2020-09-05T02:31:52.077" v="331" actId="20577"/>
        <pc:sldMkLst>
          <pc:docMk/>
          <pc:sldMk cId="3636136325" sldId="473"/>
        </pc:sldMkLst>
        <pc:spChg chg="mod">
          <ac:chgData name="Alfred Asterjadhi" userId="39de57b9-85c0-4fd1-aaac-8ca2b6560ad0" providerId="ADAL" clId="{D25F942A-E2E2-48F8-A125-5DA14D51C5E5}" dt="2020-09-05T02:31:52.077" v="331" actId="2057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25F942A-E2E2-48F8-A125-5DA14D51C5E5}" dt="2020-09-05T02:32:22.267" v="3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25F942A-E2E2-48F8-A125-5DA14D51C5E5}" dt="2020-09-05T02:32:22.267" v="3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5838D12-70A5-4654-9B53-3FEF1F7FE61F}"/>
    <pc:docChg chg="undo modSld modMainMaster">
      <pc:chgData name="Alfred Asterjadhi" userId="39de57b9-85c0-4fd1-aaac-8ca2b6560ad0" providerId="ADAL" clId="{95838D12-70A5-4654-9B53-3FEF1F7FE61F}" dt="2020-09-30T23:27:27.578" v="477" actId="6549"/>
      <pc:docMkLst>
        <pc:docMk/>
      </pc:docMkLst>
      <pc:sldChg chg="modSp">
        <pc:chgData name="Alfred Asterjadhi" userId="39de57b9-85c0-4fd1-aaac-8ca2b6560ad0" providerId="ADAL" clId="{95838D12-70A5-4654-9B53-3FEF1F7FE61F}" dt="2020-09-30T23:26:46.123" v="475" actId="404"/>
        <pc:sldMkLst>
          <pc:docMk/>
          <pc:sldMk cId="2033416048" sldId="485"/>
        </pc:sldMkLst>
        <pc:spChg chg="mod">
          <ac:chgData name="Alfred Asterjadhi" userId="39de57b9-85c0-4fd1-aaac-8ca2b6560ad0" providerId="ADAL" clId="{95838D12-70A5-4654-9B53-3FEF1F7FE61F}" dt="2020-09-30T23:26:46.123" v="475" actId="404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95838D12-70A5-4654-9B53-3FEF1F7FE61F}" dt="2020-09-30T23:27:27.578" v="47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838D12-70A5-4654-9B53-3FEF1F7FE61F}" dt="2020-09-30T23:27:27.578" v="47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6189222-BB63-4D2D-B9B4-8A1B85C90222}"/>
    <pc:docChg chg="undo custSel addSld delSld modSld sldOrd modMainMaster">
      <pc:chgData name="Alfred Asterjadhi" userId="39de57b9-85c0-4fd1-aaac-8ca2b6560ad0" providerId="ADAL" clId="{06189222-BB63-4D2D-B9B4-8A1B85C90222}" dt="2020-09-16T17:05:16.311" v="2151" actId="20577"/>
      <pc:docMkLst>
        <pc:docMk/>
      </pc:docMkLst>
      <pc:sldChg chg="modSp">
        <pc:chgData name="Alfred Asterjadhi" userId="39de57b9-85c0-4fd1-aaac-8ca2b6560ad0" providerId="ADAL" clId="{06189222-BB63-4D2D-B9B4-8A1B85C90222}" dt="2020-09-11T13:47:02.399" v="477" actId="20577"/>
        <pc:sldMkLst>
          <pc:docMk/>
          <pc:sldMk cId="3647847567" sldId="465"/>
        </pc:sldMkLst>
        <pc:spChg chg="mod">
          <ac:chgData name="Alfred Asterjadhi" userId="39de57b9-85c0-4fd1-aaac-8ca2b6560ad0" providerId="ADAL" clId="{06189222-BB63-4D2D-B9B4-8A1B85C90222}" dt="2020-09-11T13:47:02.399" v="477" actId="20577"/>
          <ac:spMkLst>
            <pc:docMk/>
            <pc:sldMk cId="3647847567" sldId="465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06189222-BB63-4D2D-B9B4-8A1B85C90222}" dt="2020-09-11T21:59:50.583" v="480" actId="2696"/>
        <pc:sldMkLst>
          <pc:docMk/>
          <pc:sldMk cId="1950580883" sldId="474"/>
        </pc:sldMkLst>
        <pc:spChg chg="mod">
          <ac:chgData name="Alfred Asterjadhi" userId="39de57b9-85c0-4fd1-aaac-8ca2b6560ad0" providerId="ADAL" clId="{06189222-BB63-4D2D-B9B4-8A1B85C90222}" dt="2020-09-10T16:25:44.133" v="6" actId="20577"/>
          <ac:spMkLst>
            <pc:docMk/>
            <pc:sldMk cId="1950580883" sldId="474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06189222-BB63-4D2D-B9B4-8A1B85C90222}" dt="2020-09-10T16:36:21.036" v="219" actId="404"/>
        <pc:sldMkLst>
          <pc:docMk/>
          <pc:sldMk cId="2838480915" sldId="475"/>
        </pc:sldMkLst>
        <pc:spChg chg="mod">
          <ac:chgData name="Alfred Asterjadhi" userId="39de57b9-85c0-4fd1-aaac-8ca2b6560ad0" providerId="ADAL" clId="{06189222-BB63-4D2D-B9B4-8A1B85C90222}" dt="2020-09-10T16:36:21.036" v="219" actId="404"/>
          <ac:spMkLst>
            <pc:docMk/>
            <pc:sldMk cId="2838480915" sldId="475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0T16:35:20.154" v="205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 add">
        <pc:chgData name="Alfred Asterjadhi" userId="39de57b9-85c0-4fd1-aaac-8ca2b6560ad0" providerId="ADAL" clId="{06189222-BB63-4D2D-B9B4-8A1B85C90222}" dt="2020-09-16T15:32:55.408" v="749" actId="207"/>
        <pc:sldMkLst>
          <pc:docMk/>
          <pc:sldMk cId="864990173" sldId="476"/>
        </pc:sldMkLst>
        <pc:spChg chg="mod">
          <ac:chgData name="Alfred Asterjadhi" userId="39de57b9-85c0-4fd1-aaac-8ca2b6560ad0" providerId="ADAL" clId="{06189222-BB63-4D2D-B9B4-8A1B85C90222}" dt="2020-09-11T22:01:29.893" v="536" actId="20577"/>
          <ac:spMkLst>
            <pc:docMk/>
            <pc:sldMk cId="864990173" sldId="476"/>
            <ac:spMk id="2" creationId="{ECFFAC2B-F54D-4500-9A76-053BF8F9C0D4}"/>
          </ac:spMkLst>
        </pc:spChg>
        <pc:spChg chg="mod">
          <ac:chgData name="Alfred Asterjadhi" userId="39de57b9-85c0-4fd1-aaac-8ca2b6560ad0" providerId="ADAL" clId="{06189222-BB63-4D2D-B9B4-8A1B85C90222}" dt="2020-09-16T15:32:55.408" v="749" actId="207"/>
          <ac:spMkLst>
            <pc:docMk/>
            <pc:sldMk cId="864990173" sldId="47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06189222-BB63-4D2D-B9B4-8A1B85C90222}" dt="2020-09-16T15:38:11.809" v="910" actId="20577"/>
        <pc:sldMkLst>
          <pc:docMk/>
          <pc:sldMk cId="3678204571" sldId="477"/>
        </pc:sldMkLst>
        <pc:spChg chg="mod">
          <ac:chgData name="Alfred Asterjadhi" userId="39de57b9-85c0-4fd1-aaac-8ca2b6560ad0" providerId="ADAL" clId="{06189222-BB63-4D2D-B9B4-8A1B85C90222}" dt="2020-09-16T15:33:08.061" v="752" actId="20577"/>
          <ac:spMkLst>
            <pc:docMk/>
            <pc:sldMk cId="3678204571" sldId="477"/>
            <ac:spMk id="2" creationId="{FAB381E4-9086-43C4-A6AB-58D94AACE078}"/>
          </ac:spMkLst>
        </pc:spChg>
        <pc:spChg chg="mod">
          <ac:chgData name="Alfred Asterjadhi" userId="39de57b9-85c0-4fd1-aaac-8ca2b6560ad0" providerId="ADAL" clId="{06189222-BB63-4D2D-B9B4-8A1B85C90222}" dt="2020-09-16T15:38:11.809" v="910" actId="20577"/>
          <ac:spMkLst>
            <pc:docMk/>
            <pc:sldMk cId="3678204571" sldId="477"/>
            <ac:spMk id="3" creationId="{52530278-7415-4E30-B2DB-C83CAF3F4E0F}"/>
          </ac:spMkLst>
        </pc:spChg>
        <pc:spChg chg="mod">
          <ac:chgData name="Alfred Asterjadhi" userId="39de57b9-85c0-4fd1-aaac-8ca2b6560ad0" providerId="ADAL" clId="{06189222-BB63-4D2D-B9B4-8A1B85C90222}" dt="2020-09-10T16:35:30.202" v="218" actId="20577"/>
          <ac:spMkLst>
            <pc:docMk/>
            <pc:sldMk cId="3678204571" sldId="477"/>
            <ac:spMk id="6" creationId="{1C26A86D-5F3E-438C-B2A4-8FC08D108731}"/>
          </ac:spMkLst>
        </pc:spChg>
      </pc:sldChg>
      <pc:sldChg chg="add del">
        <pc:chgData name="Alfred Asterjadhi" userId="39de57b9-85c0-4fd1-aaac-8ca2b6560ad0" providerId="ADAL" clId="{06189222-BB63-4D2D-B9B4-8A1B85C90222}" dt="2020-09-10T16:35:09.010" v="192" actId="2696"/>
        <pc:sldMkLst>
          <pc:docMk/>
          <pc:sldMk cId="1703008429" sldId="478"/>
        </pc:sldMkLst>
      </pc:sldChg>
      <pc:sldChg chg="modSp add">
        <pc:chgData name="Alfred Asterjadhi" userId="39de57b9-85c0-4fd1-aaac-8ca2b6560ad0" providerId="ADAL" clId="{06189222-BB63-4D2D-B9B4-8A1B85C90222}" dt="2020-09-10T17:04:08.509" v="253" actId="20577"/>
        <pc:sldMkLst>
          <pc:docMk/>
          <pc:sldMk cId="2038611969" sldId="478"/>
        </pc:sldMkLst>
        <pc:spChg chg="mod">
          <ac:chgData name="Alfred Asterjadhi" userId="39de57b9-85c0-4fd1-aaac-8ca2b6560ad0" providerId="ADAL" clId="{06189222-BB63-4D2D-B9B4-8A1B85C90222}" dt="2020-09-10T17:04:08.509" v="253" actId="20577"/>
          <ac:spMkLst>
            <pc:docMk/>
            <pc:sldMk cId="2038611969" sldId="478"/>
            <ac:spMk id="3" creationId="{2D0D6EA9-47E0-4332-ACAF-5FDF0662E482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08.041" v="740" actId="20577"/>
        <pc:sldMkLst>
          <pc:docMk/>
          <pc:sldMk cId="1307562173" sldId="479"/>
        </pc:sldMkLst>
        <pc:spChg chg="mod">
          <ac:chgData name="Alfred Asterjadhi" userId="39de57b9-85c0-4fd1-aaac-8ca2b6560ad0" providerId="ADAL" clId="{06189222-BB63-4D2D-B9B4-8A1B85C90222}" dt="2020-09-16T15:32:08.041" v="740" actId="20577"/>
          <ac:spMkLst>
            <pc:docMk/>
            <pc:sldMk cId="1307562173" sldId="479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02.521" v="735" actId="20577"/>
          <ac:spMkLst>
            <pc:docMk/>
            <pc:sldMk cId="1307562173" sldId="479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7" creationId="{D7B0B8AD-77AF-4D0F-8F05-F7459F164512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8" creationId="{AA8D5421-196E-44BE-B8A6-E6F5941D3AB6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9" creationId="{CED130FE-33C7-4F70-AE5B-2259A17D0994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0" creationId="{7911D982-0268-42DA-877B-596809F7EA09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1" creationId="{96D77636-B6AC-4FBD-86C7-32F90546B119}"/>
          </ac:spMkLst>
        </pc:spChg>
      </pc:sldChg>
      <pc:sldChg chg="modSp add del">
        <pc:chgData name="Alfred Asterjadhi" userId="39de57b9-85c0-4fd1-aaac-8ca2b6560ad0" providerId="ADAL" clId="{06189222-BB63-4D2D-B9B4-8A1B85C90222}" dt="2020-09-10T17:20:40.133" v="455" actId="2696"/>
        <pc:sldMkLst>
          <pc:docMk/>
          <pc:sldMk cId="526485688" sldId="480"/>
        </pc:sldMkLst>
        <pc:spChg chg="mod">
          <ac:chgData name="Alfred Asterjadhi" userId="39de57b9-85c0-4fd1-aaac-8ca2b6560ad0" providerId="ADAL" clId="{06189222-BB63-4D2D-B9B4-8A1B85C90222}" dt="2020-09-10T17:18:22.745" v="372" actId="20577"/>
          <ac:spMkLst>
            <pc:docMk/>
            <pc:sldMk cId="526485688" sldId="480"/>
            <ac:spMk id="2" creationId="{F4057D81-389C-4F46-A4DA-763FD075A142}"/>
          </ac:spMkLst>
        </pc:spChg>
      </pc:sldChg>
      <pc:sldChg chg="addSp delSp modSp add ord">
        <pc:chgData name="Alfred Asterjadhi" userId="39de57b9-85c0-4fd1-aaac-8ca2b6560ad0" providerId="ADAL" clId="{06189222-BB63-4D2D-B9B4-8A1B85C90222}" dt="2020-09-16T15:32:13.075" v="741"/>
        <pc:sldMkLst>
          <pc:docMk/>
          <pc:sldMk cId="2218768813" sldId="480"/>
        </pc:sldMkLst>
        <pc:spChg chg="mod">
          <ac:chgData name="Alfred Asterjadhi" userId="39de57b9-85c0-4fd1-aaac-8ca2b6560ad0" providerId="ADAL" clId="{06189222-BB63-4D2D-B9B4-8A1B85C90222}" dt="2020-09-16T15:31:31.673" v="729" actId="20577"/>
          <ac:spMkLst>
            <pc:docMk/>
            <pc:sldMk cId="2218768813" sldId="480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1:26.357" v="725" actId="20577"/>
          <ac:spMkLst>
            <pc:docMk/>
            <pc:sldMk cId="2218768813" sldId="480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7" creationId="{43E6F590-2F83-4ED9-99EB-BF5525B44E86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8" creationId="{A3459292-7BBF-44EF-A4CF-EAD821F51967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9" creationId="{08C91EC7-DA09-4E7F-8300-B607FAAF484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0" creationId="{09EDA262-90D5-4B74-85E6-F3AD48AD68D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1" creationId="{65EBC73B-58CA-4EF5-ABF4-5403C77FB0FB}"/>
          </ac:spMkLst>
        </pc:spChg>
      </pc:sldChg>
      <pc:sldChg chg="modSp add del">
        <pc:chgData name="Alfred Asterjadhi" userId="39de57b9-85c0-4fd1-aaac-8ca2b6560ad0" providerId="ADAL" clId="{06189222-BB63-4D2D-B9B4-8A1B85C90222}" dt="2020-09-11T22:01:26.767" v="533" actId="2696"/>
        <pc:sldMkLst>
          <pc:docMk/>
          <pc:sldMk cId="836509871" sldId="481"/>
        </pc:sldMkLst>
        <pc:spChg chg="mod">
          <ac:chgData name="Alfred Asterjadhi" userId="39de57b9-85c0-4fd1-aaac-8ca2b6560ad0" providerId="ADAL" clId="{06189222-BB63-4D2D-B9B4-8A1B85C90222}" dt="2020-09-11T22:00:10.706" v="494" actId="20577"/>
          <ac:spMkLst>
            <pc:docMk/>
            <pc:sldMk cId="83650987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1T22:00:50.028" v="497" actId="20577"/>
          <ac:spMkLst>
            <pc:docMk/>
            <pc:sldMk cId="836509871" sldId="481"/>
            <ac:spMk id="3" creationId="{BD851275-7EAA-488D-B944-20F806F85C60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38.297" v="747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06189222-BB63-4D2D-B9B4-8A1B85C90222}" dt="2020-09-16T15:32:23.185" v="742" actId="20577"/>
          <ac:spMkLst>
            <pc:docMk/>
            <pc:sldMk cId="266658440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38.297" v="747" actId="20577"/>
          <ac:spMkLst>
            <pc:docMk/>
            <pc:sldMk cId="2666584401" sldId="481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7" creationId="{A88FEA65-4629-42DD-8618-3503AB856D9F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8" creationId="{3B72374E-16DD-4E11-99DC-7114EC14F8AD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9" creationId="{8C49BB4C-7368-48C0-A616-E03874F4E44C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0" creationId="{1899526F-F8F7-4E06-8103-B06C472BED42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1" creationId="{936942B5-6298-4685-8FD0-71F7B18E41CE}"/>
          </ac:spMkLst>
        </pc:spChg>
      </pc:sldChg>
      <pc:sldChg chg="modSp add">
        <pc:chgData name="Alfred Asterjadhi" userId="39de57b9-85c0-4fd1-aaac-8ca2b6560ad0" providerId="ADAL" clId="{06189222-BB63-4D2D-B9B4-8A1B85C90222}" dt="2020-09-16T16:55:34.011" v="1189" actId="20577"/>
        <pc:sldMkLst>
          <pc:docMk/>
          <pc:sldMk cId="393607868" sldId="482"/>
        </pc:sldMkLst>
        <pc:spChg chg="mod">
          <ac:chgData name="Alfred Asterjadhi" userId="39de57b9-85c0-4fd1-aaac-8ca2b6560ad0" providerId="ADAL" clId="{06189222-BB63-4D2D-B9B4-8A1B85C90222}" dt="2020-09-16T15:36:30.680" v="796" actId="20577"/>
          <ac:spMkLst>
            <pc:docMk/>
            <pc:sldMk cId="393607868" sldId="482"/>
            <ac:spMk id="2" creationId="{35109BF1-F9F3-4F14-991E-7047F24B5D15}"/>
          </ac:spMkLst>
        </pc:spChg>
        <pc:spChg chg="mod">
          <ac:chgData name="Alfred Asterjadhi" userId="39de57b9-85c0-4fd1-aaac-8ca2b6560ad0" providerId="ADAL" clId="{06189222-BB63-4D2D-B9B4-8A1B85C90222}" dt="2020-09-16T15:36:22.142" v="784" actId="12"/>
          <ac:spMkLst>
            <pc:docMk/>
            <pc:sldMk cId="393607868" sldId="482"/>
            <ac:spMk id="3" creationId="{A833FC0F-FF04-426E-A37B-7D4BB48CBC84}"/>
          </ac:spMkLst>
        </pc:spChg>
        <pc:spChg chg="mod">
          <ac:chgData name="Alfred Asterjadhi" userId="39de57b9-85c0-4fd1-aaac-8ca2b6560ad0" providerId="ADAL" clId="{06189222-BB63-4D2D-B9B4-8A1B85C90222}" dt="2020-09-16T16:55:34.011" v="1189" actId="20577"/>
          <ac:spMkLst>
            <pc:docMk/>
            <pc:sldMk cId="393607868" sldId="482"/>
            <ac:spMk id="6" creationId="{7D2B7C6A-D4B5-4935-A1F1-2948E1E2F884}"/>
          </ac:spMkLst>
        </pc:spChg>
      </pc:sldChg>
      <pc:sldChg chg="add del">
        <pc:chgData name="Alfred Asterjadhi" userId="39de57b9-85c0-4fd1-aaac-8ca2b6560ad0" providerId="ADAL" clId="{06189222-BB63-4D2D-B9B4-8A1B85C90222}" dt="2020-09-10T17:21:15.940" v="461" actId="2696"/>
        <pc:sldMkLst>
          <pc:docMk/>
          <pc:sldMk cId="3414614506" sldId="482"/>
        </pc:sldMkLst>
      </pc:sldChg>
      <pc:sldChg chg="modSp add del">
        <pc:chgData name="Alfred Asterjadhi" userId="39de57b9-85c0-4fd1-aaac-8ca2b6560ad0" providerId="ADAL" clId="{06189222-BB63-4D2D-B9B4-8A1B85C90222}" dt="2020-09-11T22:01:21.343" v="532" actId="2696"/>
        <pc:sldMkLst>
          <pc:docMk/>
          <pc:sldMk cId="131289262" sldId="483"/>
        </pc:sldMkLst>
        <pc:spChg chg="mod">
          <ac:chgData name="Alfred Asterjadhi" userId="39de57b9-85c0-4fd1-aaac-8ca2b6560ad0" providerId="ADAL" clId="{06189222-BB63-4D2D-B9B4-8A1B85C90222}" dt="2020-09-11T22:00:02.283" v="488" actId="20577"/>
          <ac:spMkLst>
            <pc:docMk/>
            <pc:sldMk cId="131289262" sldId="483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0T17:21:56.207" v="465" actId="20577"/>
          <ac:spMkLst>
            <pc:docMk/>
            <pc:sldMk cId="131289262" sldId="483"/>
            <ac:spMk id="3" creationId="{BD851275-7EAA-488D-B944-20F806F85C60}"/>
          </ac:spMkLst>
        </pc:spChg>
      </pc:sldChg>
      <pc:sldChg chg="modSp add">
        <pc:chgData name="Alfred Asterjadhi" userId="39de57b9-85c0-4fd1-aaac-8ca2b6560ad0" providerId="ADAL" clId="{06189222-BB63-4D2D-B9B4-8A1B85C90222}" dt="2020-09-16T16:55:39.768" v="1198" actId="20577"/>
        <pc:sldMkLst>
          <pc:docMk/>
          <pc:sldMk cId="3430996874" sldId="483"/>
        </pc:sldMkLst>
        <pc:spChg chg="mod">
          <ac:chgData name="Alfred Asterjadhi" userId="39de57b9-85c0-4fd1-aaac-8ca2b6560ad0" providerId="ADAL" clId="{06189222-BB63-4D2D-B9B4-8A1B85C90222}" dt="2020-09-16T16:44:38.122" v="921" actId="20577"/>
          <ac:spMkLst>
            <pc:docMk/>
            <pc:sldMk cId="3430996874" sldId="483"/>
            <ac:spMk id="2" creationId="{F127F15E-32F1-468D-AC02-8D2AC0FBB753}"/>
          </ac:spMkLst>
        </pc:spChg>
        <pc:spChg chg="mod">
          <ac:chgData name="Alfred Asterjadhi" userId="39de57b9-85c0-4fd1-aaac-8ca2b6560ad0" providerId="ADAL" clId="{06189222-BB63-4D2D-B9B4-8A1B85C90222}" dt="2020-09-16T16:52:05.696" v="1179" actId="400"/>
          <ac:spMkLst>
            <pc:docMk/>
            <pc:sldMk cId="3430996874" sldId="483"/>
            <ac:spMk id="3" creationId="{FF0DFFD0-5D2D-4BA8-B70F-B9B3AE55C83C}"/>
          </ac:spMkLst>
        </pc:spChg>
        <pc:spChg chg="mod">
          <ac:chgData name="Alfred Asterjadhi" userId="39de57b9-85c0-4fd1-aaac-8ca2b6560ad0" providerId="ADAL" clId="{06189222-BB63-4D2D-B9B4-8A1B85C90222}" dt="2020-09-16T16:55:39.768" v="1198" actId="20577"/>
          <ac:spMkLst>
            <pc:docMk/>
            <pc:sldMk cId="3430996874" sldId="483"/>
            <ac:spMk id="6" creationId="{622E8D9F-3ECB-4013-BB98-B26475327DFA}"/>
          </ac:spMkLst>
        </pc:spChg>
      </pc:sldChg>
      <pc:sldChg chg="modSp add">
        <pc:chgData name="Alfred Asterjadhi" userId="39de57b9-85c0-4fd1-aaac-8ca2b6560ad0" providerId="ADAL" clId="{06189222-BB63-4D2D-B9B4-8A1B85C90222}" dt="2020-09-16T16:55:57.203" v="1242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06189222-BB63-4D2D-B9B4-8A1B85C90222}" dt="2020-09-16T16:55:46.149" v="1200" actId="20577"/>
          <ac:spMkLst>
            <pc:docMk/>
            <pc:sldMk cId="1106193524" sldId="484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6T16:55:57.203" v="1242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7:05:16.311" v="2151" actId="20577"/>
        <pc:sldMkLst>
          <pc:docMk/>
          <pc:sldMk cId="2033416048" sldId="485"/>
        </pc:sldMkLst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2" creationId="{E6F1AD4D-10E0-4E6E-9250-EB4092838EB9}"/>
          </ac:spMkLst>
        </pc:spChg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3" creationId="{2668CB49-FA10-4402-A4DF-66C6338D7AF0}"/>
          </ac:spMkLst>
        </pc:spChg>
        <pc:spChg chg="add mod">
          <ac:chgData name="Alfred Asterjadhi" userId="39de57b9-85c0-4fd1-aaac-8ca2b6560ad0" providerId="ADAL" clId="{06189222-BB63-4D2D-B9B4-8A1B85C90222}" dt="2020-09-16T16:56:11.745" v="1252" actId="20577"/>
          <ac:spMkLst>
            <pc:docMk/>
            <pc:sldMk cId="2033416048" sldId="485"/>
            <ac:spMk id="7" creationId="{62FD7E17-9925-4E7A-8F05-BE097F84FA16}"/>
          </ac:spMkLst>
        </pc:spChg>
        <pc:spChg chg="add mod">
          <ac:chgData name="Alfred Asterjadhi" userId="39de57b9-85c0-4fd1-aaac-8ca2b6560ad0" providerId="ADAL" clId="{06189222-BB63-4D2D-B9B4-8A1B85C90222}" dt="2020-09-16T17:05:16.311" v="2151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06189222-BB63-4D2D-B9B4-8A1B85C90222}" dt="2020-09-11T21:59:24.598" v="47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6189222-BB63-4D2D-B9B4-8A1B85C90222}" dt="2020-09-11T21:59:24.598" v="47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191BF20-4A74-471D-BDDD-D2B521C60799}"/>
    <pc:docChg chg="modSld">
      <pc:chgData name="Alfred Asterjadhi" userId="39de57b9-85c0-4fd1-aaac-8ca2b6560ad0" providerId="ADAL" clId="{4191BF20-4A74-471D-BDDD-D2B521C60799}" dt="2020-10-16T19:36:37.318" v="2" actId="20577"/>
      <pc:docMkLst>
        <pc:docMk/>
      </pc:docMkLst>
      <pc:sldChg chg="modSp">
        <pc:chgData name="Alfred Asterjadhi" userId="39de57b9-85c0-4fd1-aaac-8ca2b6560ad0" providerId="ADAL" clId="{4191BF20-4A74-471D-BDDD-D2B521C60799}" dt="2020-10-16T19:36:37.318" v="2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4191BF20-4A74-471D-BDDD-D2B521C60799}" dt="2020-10-16T19:36:37.318" v="2" actId="20577"/>
          <ac:spMkLst>
            <pc:docMk/>
            <pc:sldMk cId="1558064339" sldId="493"/>
            <ac:spMk id="8" creationId="{02FE9533-EFA8-4A83-A053-C2EC4DD79BEA}"/>
          </ac:spMkLst>
        </pc:spChg>
      </pc:sldChg>
    </pc:docChg>
  </pc:docChgLst>
  <pc:docChgLst>
    <pc:chgData name="Alfred Asterjadhi" userId="39de57b9-85c0-4fd1-aaac-8ca2b6560ad0" providerId="ADAL" clId="{DF878489-03DD-4AEF-9722-087C0314093C}"/>
    <pc:docChg chg="undo custSel modSld modMainMaster">
      <pc:chgData name="Alfred Asterjadhi" userId="39de57b9-85c0-4fd1-aaac-8ca2b6560ad0" providerId="ADAL" clId="{DF878489-03DD-4AEF-9722-087C0314093C}" dt="2020-09-18T19:56:56.958" v="417"/>
      <pc:docMkLst>
        <pc:docMk/>
      </pc:docMkLst>
      <pc:sldChg chg="modSp">
        <pc:chgData name="Alfred Asterjadhi" userId="39de57b9-85c0-4fd1-aaac-8ca2b6560ad0" providerId="ADAL" clId="{DF878489-03DD-4AEF-9722-087C0314093C}" dt="2020-09-18T13:24:12.221" v="373" actId="13926"/>
        <pc:sldMkLst>
          <pc:docMk/>
          <pc:sldMk cId="864990173" sldId="476"/>
        </pc:sldMkLst>
        <pc:spChg chg="mod">
          <ac:chgData name="Alfred Asterjadhi" userId="39de57b9-85c0-4fd1-aaac-8ca2b6560ad0" providerId="ADAL" clId="{DF878489-03DD-4AEF-9722-087C0314093C}" dt="2020-09-18T13:24:12.221" v="373" actId="13926"/>
          <ac:spMkLst>
            <pc:docMk/>
            <pc:sldMk cId="864990173" sldId="47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F878489-03DD-4AEF-9722-087C0314093C}" dt="2020-09-18T14:33:40.827" v="388" actId="13926"/>
        <pc:sldMkLst>
          <pc:docMk/>
          <pc:sldMk cId="3678204571" sldId="477"/>
        </pc:sldMkLst>
        <pc:spChg chg="mod">
          <ac:chgData name="Alfred Asterjadhi" userId="39de57b9-85c0-4fd1-aaac-8ca2b6560ad0" providerId="ADAL" clId="{DF878489-03DD-4AEF-9722-087C0314093C}" dt="2020-09-18T14:33:40.827" v="388" actId="13926"/>
          <ac:spMkLst>
            <pc:docMk/>
            <pc:sldMk cId="3678204571" sldId="477"/>
            <ac:spMk id="3" creationId="{52530278-7415-4E30-B2DB-C83CAF3F4E0F}"/>
          </ac:spMkLst>
        </pc:spChg>
      </pc:sldChg>
      <pc:sldChg chg="modSp">
        <pc:chgData name="Alfred Asterjadhi" userId="39de57b9-85c0-4fd1-aaac-8ca2b6560ad0" providerId="ADAL" clId="{DF878489-03DD-4AEF-9722-087C0314093C}" dt="2020-09-18T13:23:47.425" v="369" actId="13926"/>
        <pc:sldMkLst>
          <pc:docMk/>
          <pc:sldMk cId="2038611969" sldId="478"/>
        </pc:sldMkLst>
        <pc:spChg chg="mod">
          <ac:chgData name="Alfred Asterjadhi" userId="39de57b9-85c0-4fd1-aaac-8ca2b6560ad0" providerId="ADAL" clId="{DF878489-03DD-4AEF-9722-087C0314093C}" dt="2020-09-18T13:23:47.425" v="369" actId="13926"/>
          <ac:spMkLst>
            <pc:docMk/>
            <pc:sldMk cId="2038611969" sldId="478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DF878489-03DD-4AEF-9722-087C0314093C}" dt="2020-09-18T19:56:52.008" v="416"/>
        <pc:sldMkLst>
          <pc:docMk/>
          <pc:sldMk cId="1307562173" sldId="479"/>
        </pc:sldMkLst>
        <pc:spChg chg="mod">
          <ac:chgData name="Alfred Asterjadhi" userId="39de57b9-85c0-4fd1-aaac-8ca2b6560ad0" providerId="ADAL" clId="{DF878489-03DD-4AEF-9722-087C0314093C}" dt="2020-09-18T13:23:57.009" v="371" actId="13926"/>
          <ac:spMkLst>
            <pc:docMk/>
            <pc:sldMk cId="1307562173" sldId="479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2.008" v="416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56.958" v="417"/>
        <pc:sldMkLst>
          <pc:docMk/>
          <pc:sldMk cId="2218768813" sldId="480"/>
        </pc:sldMkLst>
        <pc:spChg chg="mod">
          <ac:chgData name="Alfred Asterjadhi" userId="39de57b9-85c0-4fd1-aaac-8ca2b6560ad0" providerId="ADAL" clId="{DF878489-03DD-4AEF-9722-087C0314093C}" dt="2020-09-18T13:23:52.594" v="370" actId="13926"/>
          <ac:spMkLst>
            <pc:docMk/>
            <pc:sldMk cId="2218768813" sldId="480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6.958" v="417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41.973" v="415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DF878489-03DD-4AEF-9722-087C0314093C}" dt="2020-09-18T13:24:02.158" v="372" actId="13926"/>
          <ac:spMkLst>
            <pc:docMk/>
            <pc:sldMk cId="2666584401" sldId="481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41.973" v="415" actId="20577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4:33:51.131" v="389" actId="13926"/>
        <pc:sldMkLst>
          <pc:docMk/>
          <pc:sldMk cId="3430996874" sldId="483"/>
        </pc:sldMkLst>
        <pc:spChg chg="mod">
          <ac:chgData name="Alfred Asterjadhi" userId="39de57b9-85c0-4fd1-aaac-8ca2b6560ad0" providerId="ADAL" clId="{DF878489-03DD-4AEF-9722-087C0314093C}" dt="2020-09-18T14:33:51.131" v="389" actId="13926"/>
          <ac:spMkLst>
            <pc:docMk/>
            <pc:sldMk cId="3430996874" sldId="483"/>
            <ac:spMk id="3" creationId="{FF0DFFD0-5D2D-4BA8-B70F-B9B3AE55C83C}"/>
          </ac:spMkLst>
        </pc:spChg>
      </pc:sldChg>
      <pc:sldChg chg="modSp">
        <pc:chgData name="Alfred Asterjadhi" userId="39de57b9-85c0-4fd1-aaac-8ca2b6560ad0" providerId="ADAL" clId="{DF878489-03DD-4AEF-9722-087C0314093C}" dt="2020-09-18T19:56:25.739" v="406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DF878489-03DD-4AEF-9722-087C0314093C}" dt="2020-09-18T19:56:25.739" v="406" actId="20577"/>
          <ac:spMkLst>
            <pc:docMk/>
            <pc:sldMk cId="2033416048" sldId="485"/>
            <ac:spMk id="4" creationId="{E032795D-107E-4D60-92C9-D50FD78AC569}"/>
          </ac:spMkLst>
        </pc:spChg>
        <pc:spChg chg="mod">
          <ac:chgData name="Alfred Asterjadhi" userId="39de57b9-85c0-4fd1-aaac-8ca2b6560ad0" providerId="ADAL" clId="{DF878489-03DD-4AEF-9722-087C0314093C}" dt="2020-09-18T14:33:59.816" v="392" actId="20577"/>
          <ac:spMkLst>
            <pc:docMk/>
            <pc:sldMk cId="2033416048" sldId="485"/>
            <ac:spMk id="7" creationId="{62FD7E17-9925-4E7A-8F05-BE097F84FA16}"/>
          </ac:spMkLst>
        </pc:spChg>
        <pc:spChg chg="mod">
          <ac:chgData name="Alfred Asterjadhi" userId="39de57b9-85c0-4fd1-aaac-8ca2b6560ad0" providerId="ADAL" clId="{DF878489-03DD-4AEF-9722-087C0314093C}" dt="2020-09-18T15:34:35.209" v="39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DF878489-03DD-4AEF-9722-087C0314093C}" dt="2020-09-16T20:39:24.811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F878489-03DD-4AEF-9722-087C0314093C}" dt="2020-09-16T20:39:24.8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7E20390-5686-4651-A5FA-78654C6DFCE4}"/>
    <pc:docChg chg="modSld modMainMaster">
      <pc:chgData name="Alfred Asterjadhi" userId="39de57b9-85c0-4fd1-aaac-8ca2b6560ad0" providerId="ADAL" clId="{77E20390-5686-4651-A5FA-78654C6DFCE4}" dt="2020-09-23T04:19:56.765" v="23" actId="20577"/>
      <pc:docMkLst>
        <pc:docMk/>
      </pc:docMkLst>
      <pc:sldChg chg="modSp">
        <pc:chgData name="Alfred Asterjadhi" userId="39de57b9-85c0-4fd1-aaac-8ca2b6560ad0" providerId="ADAL" clId="{77E20390-5686-4651-A5FA-78654C6DFCE4}" dt="2020-09-19T14:43:18.205" v="3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77E20390-5686-4651-A5FA-78654C6DFCE4}" dt="2020-09-19T14:43:18.205" v="3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modSp">
        <pc:chgData name="Alfred Asterjadhi" userId="39de57b9-85c0-4fd1-aaac-8ca2b6560ad0" providerId="ADAL" clId="{77E20390-5686-4651-A5FA-78654C6DFCE4}" dt="2020-09-23T04:19:56.765" v="23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77E20390-5686-4651-A5FA-78654C6DFCE4}" dt="2020-09-23T04:19:56.765" v="2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77E20390-5686-4651-A5FA-78654C6DFCE4}" dt="2020-09-19T14:41:44.1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7E20390-5686-4651-A5FA-78654C6DFCE4}" dt="2020-09-19T14:41:44.1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hyperlink" Target="https://mentor.ieee.org/802.11/dcn/20/11-20-1353-05-00be-pdt-mac-eht-bss-operation.docx" TargetMode="External"/><Relationship Id="rId18" Type="http://schemas.openxmlformats.org/officeDocument/2006/relationships/hyperlink" Target="https://mentor.ieee.org/802.11/dcn/20/11-20-1395-14-00be-pdt-mac-mlo-multi-link-channel-access-general-non-str.docx" TargetMode="External"/><Relationship Id="rId26" Type="http://schemas.openxmlformats.org/officeDocument/2006/relationships/hyperlink" Target="https://mentor.ieee.org/802.11/dcn/20/11-20-1320-09-00be-pdt-mac-mlo-multi-link-channel-access-capability-signaling.docx" TargetMode="External"/><Relationship Id="rId39" Type="http://schemas.openxmlformats.org/officeDocument/2006/relationships/hyperlink" Target="https://mentor.ieee.org/802.11/dcn/20/11-20-1253-06-00be-pdt-phy-modulation-accuracy.docx" TargetMode="External"/><Relationship Id="rId21" Type="http://schemas.openxmlformats.org/officeDocument/2006/relationships/hyperlink" Target="https://mentor.ieee.org/802.11/dcn/20/11-20-1408-02-00be-pdt-mac-txop-preamble-puncturing.docx" TargetMode="External"/><Relationship Id="rId34" Type="http://schemas.openxmlformats.org/officeDocument/2006/relationships/hyperlink" Target="https://mentor.ieee.org/802.11/dcn/20/11-20-1153-03-00be-pdt-phy-timing-related-parameters.docx" TargetMode="External"/><Relationship Id="rId42" Type="http://schemas.openxmlformats.org/officeDocument/2006/relationships/hyperlink" Target="https://mentor.ieee.org/802.11/dcn/20/11-20-1294-04-00be-pdt-phy-eht-plme.docx" TargetMode="External"/><Relationship Id="rId47" Type="http://schemas.openxmlformats.org/officeDocument/2006/relationships/hyperlink" Target="https://mentor.ieee.org/802.11/dcn/20/11-20-1338-06-00be-pdt-phy-eht-modulation-and-coding-eht-mcss.docx" TargetMode="External"/><Relationship Id="rId50" Type="http://schemas.openxmlformats.org/officeDocument/2006/relationships/hyperlink" Target="https://mentor.ieee.org/802.11/dcn/20/11-20-1340-02-00be-pdt-phy-packet-extension.docx" TargetMode="External"/><Relationship Id="rId55" Type="http://schemas.openxmlformats.org/officeDocument/2006/relationships/hyperlink" Target="https://mentor.ieee.org/802.11/dcn/20/11-20-1404-02-00be-pdt-phy-support-for-non-ht-ht-vht-he-format-and-regulatory.doc" TargetMode="External"/><Relationship Id="rId63" Type="http://schemas.openxmlformats.org/officeDocument/2006/relationships/hyperlink" Target="https://mentor.ieee.org/802.11/dcn/20/11-20-1480-01-00be-pdt-phy-s-flatness.docx" TargetMode="External"/><Relationship Id="rId7" Type="http://schemas.openxmlformats.org/officeDocument/2006/relationships/hyperlink" Target="https://mentor.ieee.org/802.11/dcn/20/11-20-1271-07-00be-pdt-mac-mlo-multi-link-channel-access-end-ppdu-alignment.docx" TargetMode="External"/><Relationship Id="rId2" Type="http://schemas.openxmlformats.org/officeDocument/2006/relationships/hyperlink" Target="https://mentor.ieee.org/802.11/dcn/20/11-20-1256-03-00be-pdt-mac-mlo-tid-mapping-link-management-default-mode-and-enablement.docx" TargetMode="External"/><Relationship Id="rId16" Type="http://schemas.openxmlformats.org/officeDocument/2006/relationships/hyperlink" Target="https://mentor.ieee.org/802.11/dcn/20/11-20-1336-05-00be-11be-spec-text-for-mlo-ba-share-and-extension-of-sn-space.docx" TargetMode="External"/><Relationship Id="rId20" Type="http://schemas.openxmlformats.org/officeDocument/2006/relationships/hyperlink" Target="https://mentor.ieee.org/802.11/dcn/20/11-20-1409-03-00be-pdt-mac-sta-id.docx" TargetMode="External"/><Relationship Id="rId29" Type="http://schemas.openxmlformats.org/officeDocument/2006/relationships/hyperlink" Target="https://mentor.ieee.org/802.11/dcn/20/11-20-1434-06-00be-pdt-for-ns-ep-priority-access.docx" TargetMode="External"/><Relationship Id="rId41" Type="http://schemas.openxmlformats.org/officeDocument/2006/relationships/hyperlink" Target="https://mentor.ieee.org/802.11/dcn/20/11-20-1229-03-00be-pdt-phy-channel-numbering-and-channelization.docx" TargetMode="External"/><Relationship Id="rId54" Type="http://schemas.openxmlformats.org/officeDocument/2006/relationships/hyperlink" Target="https://mentor.ieee.org/802.11/dcn/20/11-20-1403-04-00be-pdt-phy-txvector-rxvector-trigvector-config-vector.doc" TargetMode="External"/><Relationship Id="rId62" Type="http://schemas.openxmlformats.org/officeDocument/2006/relationships/hyperlink" Target="https://mentor.ieee.org/802.11/dcn/20/11-20-1466-00-00be-pdt-phy-eht-sounding-nd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291-12-00be-pdt-mac-mlo-enhanced-multi-link-single-radio-operation.docx" TargetMode="External"/><Relationship Id="rId11" Type="http://schemas.openxmlformats.org/officeDocument/2006/relationships/hyperlink" Target="https://mentor.ieee.org/802.11/dcn/20/11-20-1299-06-00be-pdt-mac-mlo-multi-link-channel-access-str.docx" TargetMode="External"/><Relationship Id="rId24" Type="http://schemas.openxmlformats.org/officeDocument/2006/relationships/hyperlink" Target="https://mentor.ieee.org/802.11/dcn/20/11-20-1411-04-00be-pdt-mac-mlo-group-addressed-data-frame.docx" TargetMode="External"/><Relationship Id="rId32" Type="http://schemas.openxmlformats.org/officeDocument/2006/relationships/hyperlink" Target="https://mentor.ieee.org/802.11/dcn/20/11-20-1160-04-00be-pdt-phy-mu-mimo.docx" TargetMode="External"/><Relationship Id="rId37" Type="http://schemas.openxmlformats.org/officeDocument/2006/relationships/hyperlink" Target="https://mentor.ieee.org/802.11/dcn/20/11-20-1231-03-00be-pdt-phy-beamforming.docx" TargetMode="External"/><Relationship Id="rId40" Type="http://schemas.openxmlformats.org/officeDocument/2006/relationships/hyperlink" Target="https://mentor.ieee.org/802.11/dcn/20/11-20-1254-06-00be-pdt-phy-receive-specification-general-and-receiver-minimum-input-sensitivity-and-channel-rejection.docx" TargetMode="External"/><Relationship Id="rId45" Type="http://schemas.openxmlformats.org/officeDocument/2006/relationships/hyperlink" Target="https://mentor.ieee.org/802.11/dcn/20/11-20-1276-07-00be-pdt-phy-eht-preamble-eht-sig.docx" TargetMode="External"/><Relationship Id="rId53" Type="http://schemas.openxmlformats.org/officeDocument/2006/relationships/hyperlink" Target="https://mentor.ieee.org/802.11/dcn/20/11-20-1319-03-00be-pdt-phy-preamble-puncture.docx" TargetMode="External"/><Relationship Id="rId58" Type="http://schemas.openxmlformats.org/officeDocument/2006/relationships/hyperlink" Target="https://mentor.ieee.org/802.11/dcn/20/11-20-1452-03-00be-pdt-segment-parser.docx" TargetMode="External"/><Relationship Id="rId66" Type="http://schemas.openxmlformats.org/officeDocument/2006/relationships/hyperlink" Target="https://mentor.ieee.org/802.11/dcn/20/11-20-1495-03-00be-pdt-of-eht-ltf-sequences.docx" TargetMode="External"/><Relationship Id="rId5" Type="http://schemas.openxmlformats.org/officeDocument/2006/relationships/hyperlink" Target="https://mentor.ieee.org/802.11/dcn/20/11-20-1261-01-00be-pdt-mac-mlo-retransmissions.docx" TargetMode="External"/><Relationship Id="rId15" Type="http://schemas.openxmlformats.org/officeDocument/2006/relationships/hyperlink" Target="https://mentor.ieee.org/802.11/dcn/20/11-20-1281-04-00be-pdt-mac-txop-bandwidth-signaling.docx" TargetMode="External"/><Relationship Id="rId23" Type="http://schemas.openxmlformats.org/officeDocument/2006/relationships/hyperlink" Target="https://mentor.ieee.org/802.11/dcn/20/11-20-1445-06-00be-pdt-mac-mlo-setup-security.docx" TargetMode="External"/><Relationship Id="rId28" Type="http://schemas.openxmlformats.org/officeDocument/2006/relationships/hyperlink" Target="https://mentor.ieee.org/802.11/dcn/20/11-20-1332-06-00be-pdt-mac-mlo-bss-parameter-update.docx" TargetMode="External"/><Relationship Id="rId36" Type="http://schemas.openxmlformats.org/officeDocument/2006/relationships/hyperlink" Target="https://mentor.ieee.org/802.11/dcn/20/11-20-1349-03-00be-pdt-constellation-mapping.docx" TargetMode="External"/><Relationship Id="rId49" Type="http://schemas.openxmlformats.org/officeDocument/2006/relationships/hyperlink" Target="https://mentor.ieee.org/802.11/dcn/20/11-20-1337-03-00be-pdt-phy-mathematical-description-of-signals.docx" TargetMode="External"/><Relationship Id="rId57" Type="http://schemas.openxmlformats.org/officeDocument/2006/relationships/hyperlink" Target="https://mentor.ieee.org/802.11/dcn/20/11-20-1448-07-00be-pdt-resource-unit-interleaving-for-rus-and-multipe-rus.docx" TargetMode="External"/><Relationship Id="rId61" Type="http://schemas.openxmlformats.org/officeDocument/2006/relationships/hyperlink" Target="https://mentor.ieee.org/802.11/dcn/20/11-20-1464-02-00be-pdt-phy-u-sig.docx" TargetMode="External"/><Relationship Id="rId10" Type="http://schemas.openxmlformats.org/officeDocument/2006/relationships/hyperlink" Target="https://mentor.ieee.org/802.11/dcn/20/11-20-1300-08-00be-pdt-mac-mlo-multi-link-setup-usage-and-rules-of-ml-ie.docx" TargetMode="External"/><Relationship Id="rId19" Type="http://schemas.openxmlformats.org/officeDocument/2006/relationships/hyperlink" Target="https://mentor.ieee.org/802.11/dcn/20/11-20-1333-02-00be-pdt-mac-mlo-discovery-ml-ie-usage-rules-in-the-context-of-discovery.docx" TargetMode="External"/><Relationship Id="rId31" Type="http://schemas.openxmlformats.org/officeDocument/2006/relationships/hyperlink" Target="https://mentor.ieee.org/802.11/dcn/20/11-20-1295-01-00be-pdt-phy-overview-of-the-ppdu-enconding-process.docx" TargetMode="External"/><Relationship Id="rId44" Type="http://schemas.openxmlformats.org/officeDocument/2006/relationships/hyperlink" Target="https://mentor.ieee.org/802.11/dcn/20/11-20-1290-03-00be-pdt-phy-parameters-for-eht-mcss.docx" TargetMode="External"/><Relationship Id="rId52" Type="http://schemas.openxmlformats.org/officeDocument/2006/relationships/hyperlink" Target="https://mentor.ieee.org/802.11/dcn/20/11-20-1351-05-00be-pdt-phy-pilot.docx" TargetMode="External"/><Relationship Id="rId60" Type="http://schemas.openxmlformats.org/officeDocument/2006/relationships/hyperlink" Target="https://mentor.ieee.org/802.11/dcn/20/11-20-1462-02-00be-pdt-phy-tx-mask.docx" TargetMode="External"/><Relationship Id="rId65" Type="http://schemas.openxmlformats.org/officeDocument/2006/relationships/hyperlink" Target="https://mentor.ieee.org/802.11/dcn/20/11-20-1494-04-00be-pdt-of-eht-phy-data-scrambler-and-descrambler.docx" TargetMode="External"/><Relationship Id="rId4" Type="http://schemas.openxmlformats.org/officeDocument/2006/relationships/hyperlink" Target="https://mentor.ieee.org/802.11/dcn/20/11-20-1272-01-00be-pdt-mac-mlo-multiple-bssid-procedure.docx" TargetMode="External"/><Relationship Id="rId9" Type="http://schemas.openxmlformats.org/officeDocument/2006/relationships/hyperlink" Target="https://mentor.ieee.org/802.11/dcn/20/11-20-1270-04-00be-pdt-mac-mlo-power-save-procedures.docx" TargetMode="External"/><Relationship Id="rId14" Type="http://schemas.openxmlformats.org/officeDocument/2006/relationships/hyperlink" Target="https://mentor.ieee.org/802.11/dcn/20/11-20-1309-06-00be-proposed-draft-specification-for-ml-general-mld-authentication-mld-association-and-ml-setup.docx" TargetMode="External"/><Relationship Id="rId22" Type="http://schemas.openxmlformats.org/officeDocument/2006/relationships/hyperlink" Target="https://mentor.ieee.org/802.11/dcn/20/11-20-1440-07-00be-pdt-mac-mlo-enhanced-multi-link-operation-mode.docx" TargetMode="External"/><Relationship Id="rId27" Type="http://schemas.openxmlformats.org/officeDocument/2006/relationships/hyperlink" Target="https://mentor.ieee.org/802.11/dcn/20/11-20-1274-09-00be-mac-pdt-mlo-ml-ie-structure.docx" TargetMode="External"/><Relationship Id="rId30" Type="http://schemas.openxmlformats.org/officeDocument/2006/relationships/hyperlink" Target="https://mentor.ieee.org/802.11/dcn/20/11-20-1293-01-00be-pdt-phy-scope-and-eht-phy-functions.docx" TargetMode="External"/><Relationship Id="rId35" Type="http://schemas.openxmlformats.org/officeDocument/2006/relationships/hyperlink" Target="https://mentor.ieee.org/802.11/dcn/20/11-20-1260-04-00be-pdt-phy-eht-stf.docx" TargetMode="External"/><Relationship Id="rId43" Type="http://schemas.openxmlformats.org/officeDocument/2006/relationships/hyperlink" Target="https://mentor.ieee.org/802.11/dcn/20/11-20-1329-02-00be-pdt-eht-preamble-l-stf-l-ltf-l-sig-and-rl-sig.docx" TargetMode="External"/><Relationship Id="rId48" Type="http://schemas.openxmlformats.org/officeDocument/2006/relationships/hyperlink" Target="https://mentor.ieee.org/802.11/dcn/20/11-20-1339-05-00be-pdt-phy-data-field-coding.docx" TargetMode="External"/><Relationship Id="rId56" Type="http://schemas.openxmlformats.org/officeDocument/2006/relationships/hyperlink" Target="https://mentor.ieee.org/802.11/dcn/20/11-20-1447-06-00be-pdt-subcarriers-and-resource-allocation-for-multiple-rus.docx" TargetMode="External"/><Relationship Id="rId64" Type="http://schemas.openxmlformats.org/officeDocument/2006/relationships/hyperlink" Target="https://mentor.ieee.org/802.11/dcn/20/11-20-1479-02-00be-pdt-phy-t-block.docx" TargetMode="External"/><Relationship Id="rId8" Type="http://schemas.openxmlformats.org/officeDocument/2006/relationships/hyperlink" Target="https://mentor.ieee.org/802.11/dcn/20/11-20-1275-04-00be-mac-pdt-mlo-ba-procedure.docx" TargetMode="External"/><Relationship Id="rId51" Type="http://schemas.openxmlformats.org/officeDocument/2006/relationships/hyperlink" Target="https://mentor.ieee.org/802.11/dcn/20/11-20-1315-06-00be-draft-text-for-support-for-large-bandwidth.docx" TargetMode="External"/><Relationship Id="rId3" Type="http://schemas.openxmlformats.org/officeDocument/2006/relationships/hyperlink" Target="https://mentor.ieee.org/802.11/dcn/20/11-20-1255-05-00be-pdt-mac-mlo-discovery-discovery-procedures-including-probing-and-rnr.docx" TargetMode="External"/><Relationship Id="rId12" Type="http://schemas.openxmlformats.org/officeDocument/2006/relationships/hyperlink" Target="https://mentor.ieee.org/802.11/dcn/20/11-20-1359-04-00be-pdt-mac-eht-operation-element.docx" TargetMode="External"/><Relationship Id="rId17" Type="http://schemas.openxmlformats.org/officeDocument/2006/relationships/hyperlink" Target="https://mentor.ieee.org/802.11/dcn/20/11-20-1292-06-00be-pdt-mac-mlo-power-save-traffic-indication.docx" TargetMode="External"/><Relationship Id="rId25" Type="http://schemas.openxmlformats.org/officeDocument/2006/relationships/hyperlink" Target="https://mentor.ieee.org/802.11/dcn/20/11-20-1431-06-00be-proposed-draft-specification-for-individual-addressed-data-delivery-without-ba-negotiation.docx" TargetMode="External"/><Relationship Id="rId33" Type="http://schemas.openxmlformats.org/officeDocument/2006/relationships/hyperlink" Target="https://mentor.ieee.org/802.11/dcn/20/11-20-1327-01-00be-pdt-eht-ppdu-format.docx" TargetMode="External"/><Relationship Id="rId38" Type="http://schemas.openxmlformats.org/officeDocument/2006/relationships/hyperlink" Target="https://mentor.ieee.org/802.11/dcn/20/11-20-1252-02-00be-pdt-phy-frequency-tolerance.docx" TargetMode="External"/><Relationship Id="rId46" Type="http://schemas.openxmlformats.org/officeDocument/2006/relationships/hyperlink" Target="https://mentor.ieee.org/802.11/dcn/20/11-20-1371-04-00be-pdt-phy-subcarriers-and-resource-allocation-for-wideband.docx" TargetMode="External"/><Relationship Id="rId59" Type="http://schemas.openxmlformats.org/officeDocument/2006/relationships/hyperlink" Target="https://mentor.ieee.org/802.11/dcn/20/11-20-1307-04-00be-pdt-phy-introduction-to-eht-phy.docx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92-00-00be-ml-ie-in-authentication-frame.docx" TargetMode="External"/><Relationship Id="rId2" Type="http://schemas.openxmlformats.org/officeDocument/2006/relationships/hyperlink" Target="https://mentor.ieee.org/802.11/dcn/20/11-20-1582-01-00be-ml-ie-complete-profile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612-01-00be-pdt-phy-spatial-configuration-table-typo-fixed.docx" TargetMode="External"/><Relationship Id="rId5" Type="http://schemas.openxmlformats.org/officeDocument/2006/relationships/hyperlink" Target="https://mentor.ieee.org/802.11/dcn/20/11-20-1611-01-00be-pdt-mac-mlo-6-3-7-to-9-association.docx" TargetMode="External"/><Relationship Id="rId4" Type="http://schemas.openxmlformats.org/officeDocument/2006/relationships/hyperlink" Target="https://mentor.ieee.org/802.11/dcn/20/11-20-1610-01-00be-pdt-mac-mlo-6-3-5-and-6-authentication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Second: Edward Au	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Laurent Cariou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6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Matthew Fischer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Dennis Sundman as TGbe Secretary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Edward Au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584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Ross Jian Yu</a:t>
            </a:r>
          </a:p>
          <a:p>
            <a:r>
              <a:rPr lang="en-US" sz="1800" dirty="0"/>
              <a:t>Discussion: Minor clarification.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SP198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Matthew Fischer				Second: Kaiying Lu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59Y, 37N, 43A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59Y, 35N, 40A (Fails)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52Y,16N,24A: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#198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Do you support the inclusion of the following in the SFD for R2: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/>
              <a:t>Non-primary transmission: The concept in which an AP that finds the primary channel to be busy under TBD conditions, can employ techniques to access and transmit on the idle non-primary channels under TBD conditions </a:t>
            </a:r>
            <a:r>
              <a:rPr lang="en-GB" sz="2000" i="1" dirty="0"/>
              <a:t>[#SP198]</a:t>
            </a:r>
            <a:endParaRPr lang="en-US" sz="2000" dirty="0"/>
          </a:p>
          <a:p>
            <a:r>
              <a:rPr lang="en-GB" sz="2000" dirty="0"/>
              <a:t>[20/0363r3 (Proposals on unused bandwidth utilizations, Sindhu Verma, Broadcom), SP#1, Y/N/A: 52/16/24]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7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F15E-32F1-468D-AC02-8D2AC0F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FFD0-5D2D-4BA8-B70F-B9B3AE55C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paragraph below of the TGbe SFD (11-20/1262r14):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uses B3 equal to 1, B2 B1 equal to 0 and B0 equal to 0 in Fragment Number field to indicate 512 BA bitmap length and to use B3 equal to 1, B2</a:t>
            </a:r>
            <a:r>
              <a:rPr lang="en-US" sz="1600" dirty="0">
                <a:highlight>
                  <a:srgbClr val="FFFF00"/>
                </a:highlight>
              </a:rPr>
              <a:t>-</a:t>
            </a:r>
            <a:r>
              <a:rPr lang="en-US" sz="1600" dirty="0"/>
              <a:t>B1 equal to </a:t>
            </a:r>
            <a:r>
              <a:rPr lang="en-US" sz="1600" strike="sngStrike" dirty="0">
                <a:highlight>
                  <a:srgbClr val="FFFF00"/>
                </a:highlight>
              </a:rPr>
              <a:t>0</a:t>
            </a:r>
            <a:r>
              <a:rPr lang="en-US" sz="1600" u="sng" dirty="0">
                <a:highlight>
                  <a:srgbClr val="FFFF00"/>
                </a:highlight>
              </a:rPr>
              <a:t>1</a:t>
            </a:r>
            <a:r>
              <a:rPr lang="en-US" sz="1600" dirty="0"/>
              <a:t> and B0 equal to </a:t>
            </a:r>
            <a:r>
              <a:rPr lang="en-US" sz="1600" strike="sngStrike" dirty="0">
                <a:highlight>
                  <a:srgbClr val="FFFF00"/>
                </a:highlight>
              </a:rPr>
              <a:t>1</a:t>
            </a:r>
            <a:r>
              <a:rPr lang="en-US" sz="1600" u="sng" dirty="0">
                <a:highlight>
                  <a:srgbClr val="FFFF00"/>
                </a:highlight>
              </a:rPr>
              <a:t>0</a:t>
            </a:r>
            <a:r>
              <a:rPr lang="en-US" sz="1600" dirty="0"/>
              <a:t> in Fragment Number field to indicate 1024 BA bitmap length in compressed BA and multi-STA BA. [Motion 112, #SP24, [17] and [158]]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Liwen Chu				Second: Ming Gan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AF2C0-4CA3-40CC-9C70-1C348EB7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2E21-8AC9-4628-A5DC-4036E3B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2E8D9F-3ECB-4013-BB98-B2647532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6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30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9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instruct the TGbe Editor to create IEEE802.11be D0.1 draft by incorporating the changes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1256r3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1255r</a:t>
            </a:r>
            <a:r>
              <a:rPr lang="en-GB" sz="1050" u="sng" dirty="0">
                <a:solidFill>
                  <a:schemeClr val="tx1"/>
                </a:solidFill>
              </a:rPr>
              <a:t>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1272r1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1261r1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1291r12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1271r7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1275r4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1300r8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1359r4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1353r5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1281r4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1336r5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1292r6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1395r14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1333r2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1409r3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1408r2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1440r7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1445r6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1411r4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1431r6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1320r9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1274r9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1332r6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1293r1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1295r1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1327r1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1153r3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1231r3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1252r2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1253r6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1229r3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1294r4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1329r2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1290r3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1276r7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1371r4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1338r6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1339r5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1340r2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1315r6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1351r5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1403r4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1404r2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1447r6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1448r7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1452r3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1307r4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1462r2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1464r2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1466r0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1480r1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1479r2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1494r4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1495r3</a:t>
            </a:r>
            <a:r>
              <a:rPr lang="en-US" sz="105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700" dirty="0">
              <a:solidFill>
                <a:srgbClr val="FFC000"/>
              </a:solidFill>
            </a:endParaRPr>
          </a:p>
          <a:p>
            <a:pPr marL="0" indent="0"/>
            <a:r>
              <a:rPr lang="en-US" sz="1200" dirty="0"/>
              <a:t>Move:	Laurent Cariou				Second: Bin Tian</a:t>
            </a:r>
          </a:p>
          <a:p>
            <a:r>
              <a:rPr lang="en-US" sz="1200" dirty="0"/>
              <a:t>Discussion: Some questions on whether it approves the draft as well. Answer: it approves the documents and authorizes the creation of the draft based on them.</a:t>
            </a:r>
          </a:p>
          <a:p>
            <a:endParaRPr lang="en-US" sz="1200" dirty="0">
              <a:highlight>
                <a:srgbClr val="00FF00"/>
              </a:highlight>
            </a:endParaRPr>
          </a:p>
          <a:p>
            <a:pPr marL="0" indent="0"/>
            <a:r>
              <a:rPr lang="en-US" sz="1200" dirty="0"/>
              <a:t>Result: </a:t>
            </a:r>
            <a:r>
              <a:rPr lang="en-US" sz="1200" dirty="0">
                <a:highlight>
                  <a:srgbClr val="00FF00"/>
                </a:highlight>
              </a:rPr>
              <a:t>Motion passes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16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October 29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73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75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SP210, SP211, SP212, SP213, SP214, SP215, SP216, SP217, SP218, SP219,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SP220, SP221, SP222, SP223, SP224, SP225, SP226, SP227, SP228, SP229,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SP230, SP231.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  <a:endParaRPr lang="en-US" sz="1800" dirty="0">
              <a:highlight>
                <a:srgbClr val="FF0000"/>
              </a:highlight>
            </a:endParaRPr>
          </a:p>
          <a:p>
            <a:pPr marL="0" indent="0"/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583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2"/>
              </a:rPr>
              <a:t>1582r1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1592r0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GB" sz="1600" u="sng">
                <a:hlinkClick r:id="rId5"/>
              </a:rPr>
              <a:t>1611r1</a:t>
            </a:r>
            <a:r>
              <a:rPr lang="en-GB" sz="1600" u="sng"/>
              <a:t>,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6"/>
              </a:rPr>
              <a:t>1612r0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900" dirty="0">
              <a:solidFill>
                <a:srgbClr val="FFC000"/>
              </a:solidFill>
            </a:endParaRPr>
          </a:p>
          <a:p>
            <a:pPr marL="0" indent="0"/>
            <a:r>
              <a:rPr lang="en-US" sz="1600" dirty="0"/>
              <a:t>Move:					Second:</a:t>
            </a:r>
          </a:p>
          <a:p>
            <a:endParaRPr lang="en-US" sz="1600" dirty="0"/>
          </a:p>
          <a:p>
            <a:r>
              <a:rPr lang="en-US" sz="1600" dirty="0"/>
              <a:t>Discussion:</a:t>
            </a:r>
          </a:p>
          <a:p>
            <a:endParaRPr lang="en-US" sz="1600" dirty="0"/>
          </a:p>
          <a:p>
            <a:r>
              <a:rPr lang="en-US" sz="1600" dirty="0"/>
              <a:t>Preliminary 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Note: These are all proposed draft texts (PDTs) that obtained ≥ 75% support during the straw poll phase and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0643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74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FF0000"/>
                </a:solidFill>
              </a:rPr>
              <a:t>TBD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_Y, _N, _A: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4520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0043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FF0000"/>
                </a:solidFill>
              </a:rPr>
              <a:t>TBD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900" dirty="0">
              <a:solidFill>
                <a:srgbClr val="FFC000"/>
              </a:solidFill>
            </a:endParaRPr>
          </a:p>
          <a:p>
            <a:pPr marL="0" indent="0"/>
            <a:r>
              <a:rPr lang="en-US" sz="1600" dirty="0"/>
              <a:t>Move:					Second:</a:t>
            </a:r>
          </a:p>
          <a:p>
            <a:endParaRPr lang="en-US" sz="1600" dirty="0"/>
          </a:p>
          <a:p>
            <a:r>
              <a:rPr lang="en-US" sz="1600" dirty="0"/>
              <a:t>Discussion:</a:t>
            </a:r>
          </a:p>
          <a:p>
            <a:endParaRPr lang="en-US" sz="1600" dirty="0"/>
          </a:p>
          <a:p>
            <a:r>
              <a:rPr lang="en-US" sz="1600" dirty="0"/>
              <a:t>Preliminary 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Note 1: These are all proposed draft texts (PDTs) that obtained ≥ 75% support during the straw poll phase and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SP result is _Y, _N, _A: see cited document above for the related content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893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73000</TotalTime>
  <Words>3898</Words>
  <Application>Microsoft Office PowerPoint</Application>
  <PresentationFormat>On-screen Show (4:3)</PresentationFormat>
  <Paragraphs>479</Paragraphs>
  <Slides>44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</vt:lpstr>
      <vt:lpstr>Motion 129</vt:lpstr>
      <vt:lpstr>Motion 130</vt:lpstr>
      <vt:lpstr>Motion 131</vt:lpstr>
      <vt:lpstr>Motion 132</vt:lpstr>
      <vt:lpstr>Snapshot of Straw poll #198</vt:lpstr>
      <vt:lpstr>Motion 133</vt:lpstr>
      <vt:lpstr>Motions on September 30th</vt:lpstr>
      <vt:lpstr>Motion 134</vt:lpstr>
      <vt:lpstr>Motions on October 29th</vt:lpstr>
      <vt:lpstr>Motion 135</vt:lpstr>
      <vt:lpstr>Motion 136</vt:lpstr>
      <vt:lpstr>Motion X</vt:lpstr>
      <vt:lpstr>Snapshot of Straw poll X</vt:lpstr>
      <vt:lpstr>Motion 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1368</cp:revision>
  <cp:lastPrinted>1601-01-01T00:00:00Z</cp:lastPrinted>
  <dcterms:created xsi:type="dcterms:W3CDTF">2017-01-26T15:28:16Z</dcterms:created>
  <dcterms:modified xsi:type="dcterms:W3CDTF">2020-10-16T19:36:37Z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