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3"/>
  </p:notesMasterIdLst>
  <p:handoutMasterIdLst>
    <p:handoutMasterId r:id="rId44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71" r:id="rId14"/>
    <p:sldId id="449" r:id="rId15"/>
    <p:sldId id="454" r:id="rId16"/>
    <p:sldId id="455" r:id="rId17"/>
    <p:sldId id="456" r:id="rId18"/>
    <p:sldId id="457" r:id="rId19"/>
    <p:sldId id="460" r:id="rId20"/>
    <p:sldId id="458" r:id="rId21"/>
    <p:sldId id="459" r:id="rId22"/>
    <p:sldId id="462" r:id="rId23"/>
    <p:sldId id="463" r:id="rId24"/>
    <p:sldId id="465" r:id="rId25"/>
    <p:sldId id="466" r:id="rId26"/>
    <p:sldId id="467" r:id="rId27"/>
    <p:sldId id="468" r:id="rId28"/>
    <p:sldId id="469" r:id="rId29"/>
    <p:sldId id="472" r:id="rId30"/>
    <p:sldId id="473" r:id="rId31"/>
    <p:sldId id="475" r:id="rId32"/>
    <p:sldId id="478" r:id="rId33"/>
    <p:sldId id="480" r:id="rId34"/>
    <p:sldId id="479" r:id="rId35"/>
    <p:sldId id="481" r:id="rId36"/>
    <p:sldId id="476" r:id="rId37"/>
    <p:sldId id="477" r:id="rId38"/>
    <p:sldId id="482" r:id="rId39"/>
    <p:sldId id="483" r:id="rId40"/>
    <p:sldId id="484" r:id="rId41"/>
    <p:sldId id="485" r:id="rId4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189222-BB63-4D2D-B9B4-8A1B85C90222}" v="87" dt="2020-09-16T17:03:05.847"/>
    <p1510:client id="{DF878489-03DD-4AEF-9722-087C0314093C}" v="4" dt="2020-09-16T22:05:36.5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3" d="100"/>
          <a:sy n="113" d="100"/>
        </p:scale>
        <p:origin x="114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C0A79F19-95C4-4178-A8B3-63FF319C70A0}"/>
    <pc:docChg chg="undo redo custSel addSld delSld modSld sldOrd">
      <pc:chgData name="Alfred Asterjadhi" userId="39de57b9-85c0-4fd1-aaac-8ca2b6560ad0" providerId="ADAL" clId="{C0A79F19-95C4-4178-A8B3-63FF319C70A0}" dt="2020-08-22T16:19:30.307" v="423" actId="20577"/>
      <pc:docMkLst>
        <pc:docMk/>
      </pc:docMkLst>
      <pc:sldChg chg="modSp">
        <pc:chgData name="Alfred Asterjadhi" userId="39de57b9-85c0-4fd1-aaac-8ca2b6560ad0" providerId="ADAL" clId="{C0A79F19-95C4-4178-A8B3-63FF319C70A0}" dt="2020-08-21T17:15:38.649" v="142" actId="6549"/>
        <pc:sldMkLst>
          <pc:docMk/>
          <pc:sldMk cId="2876925127" sldId="462"/>
        </pc:sldMkLst>
        <pc:spChg chg="mod">
          <ac:chgData name="Alfred Asterjadhi" userId="39de57b9-85c0-4fd1-aaac-8ca2b6560ad0" providerId="ADAL" clId="{C0A79F19-95C4-4178-A8B3-63FF319C70A0}" dt="2020-08-21T17:15:38.649" v="142" actId="6549"/>
          <ac:spMkLst>
            <pc:docMk/>
            <pc:sldMk cId="2876925127" sldId="462"/>
            <ac:spMk id="3" creationId="{D4C1C4EA-7F55-4FF4-89CC-C4D33A0EFE23}"/>
          </ac:spMkLst>
        </pc:spChg>
      </pc:sldChg>
      <pc:sldChg chg="modSp">
        <pc:chgData name="Alfred Asterjadhi" userId="39de57b9-85c0-4fd1-aaac-8ca2b6560ad0" providerId="ADAL" clId="{C0A79F19-95C4-4178-A8B3-63FF319C70A0}" dt="2020-08-20T14:13:25.661" v="71" actId="13926"/>
        <pc:sldMkLst>
          <pc:docMk/>
          <pc:sldMk cId="3647847567" sldId="465"/>
        </pc:sldMkLst>
        <pc:spChg chg="mod">
          <ac:chgData name="Alfred Asterjadhi" userId="39de57b9-85c0-4fd1-aaac-8ca2b6560ad0" providerId="ADAL" clId="{C0A79F19-95C4-4178-A8B3-63FF319C70A0}" dt="2020-08-20T14:13:25.661" v="71" actId="13926"/>
          <ac:spMkLst>
            <pc:docMk/>
            <pc:sldMk cId="3647847567" sldId="46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0A79F19-95C4-4178-A8B3-63FF319C70A0}" dt="2020-08-22T16:13:35.614" v="340" actId="207"/>
        <pc:sldMkLst>
          <pc:docMk/>
          <pc:sldMk cId="3784064531" sldId="466"/>
        </pc:sldMkLst>
        <pc:spChg chg="mod">
          <ac:chgData name="Alfred Asterjadhi" userId="39de57b9-85c0-4fd1-aaac-8ca2b6560ad0" providerId="ADAL" clId="{C0A79F19-95C4-4178-A8B3-63FF319C70A0}" dt="2020-08-22T16:13:35.614" v="340" actId="207"/>
          <ac:spMkLst>
            <pc:docMk/>
            <pc:sldMk cId="3784064531" sldId="46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C0A79F19-95C4-4178-A8B3-63FF319C70A0}" dt="2020-08-22T16:12:23.237" v="338" actId="404"/>
        <pc:sldMkLst>
          <pc:docMk/>
          <pc:sldMk cId="2004445748" sldId="467"/>
        </pc:sldMkLst>
        <pc:spChg chg="mod">
          <ac:chgData name="Alfred Asterjadhi" userId="39de57b9-85c0-4fd1-aaac-8ca2b6560ad0" providerId="ADAL" clId="{C0A79F19-95C4-4178-A8B3-63FF319C70A0}" dt="2020-08-22T16:12:23.237" v="338" actId="404"/>
          <ac:spMkLst>
            <pc:docMk/>
            <pc:sldMk cId="2004445748" sldId="467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C0A79F19-95C4-4178-A8B3-63FF319C70A0}" dt="2020-08-22T16:18:24.393" v="410" actId="20577"/>
        <pc:sldMkLst>
          <pc:docMk/>
          <pc:sldMk cId="1134274621" sldId="468"/>
        </pc:sldMkLst>
        <pc:spChg chg="mod">
          <ac:chgData name="Alfred Asterjadhi" userId="39de57b9-85c0-4fd1-aaac-8ca2b6560ad0" providerId="ADAL" clId="{C0A79F19-95C4-4178-A8B3-63FF319C70A0}" dt="2020-08-22T15:57:20.745" v="172" actId="20577"/>
          <ac:spMkLst>
            <pc:docMk/>
            <pc:sldMk cId="1134274621" sldId="468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8:24.393" v="410" actId="20577"/>
          <ac:spMkLst>
            <pc:docMk/>
            <pc:sldMk cId="1134274621" sldId="468"/>
            <ac:spMk id="3" creationId="{A3593DF1-14C5-4A83-95AA-1E748196F08C}"/>
          </ac:spMkLst>
        </pc:spChg>
      </pc:sldChg>
      <pc:sldChg chg="addSp delSp modSp add ord">
        <pc:chgData name="Alfred Asterjadhi" userId="39de57b9-85c0-4fd1-aaac-8ca2b6560ad0" providerId="ADAL" clId="{C0A79F19-95C4-4178-A8B3-63FF319C70A0}" dt="2020-08-22T15:59:51.876" v="231" actId="20577"/>
        <pc:sldMkLst>
          <pc:docMk/>
          <pc:sldMk cId="1653595649" sldId="469"/>
        </pc:sldMkLst>
        <pc:spChg chg="mod">
          <ac:chgData name="Alfred Asterjadhi" userId="39de57b9-85c0-4fd1-aaac-8ca2b6560ad0" providerId="ADAL" clId="{C0A79F19-95C4-4178-A8B3-63FF319C70A0}" dt="2020-08-22T15:59:04.844" v="215" actId="20577"/>
          <ac:spMkLst>
            <pc:docMk/>
            <pc:sldMk cId="1653595649" sldId="469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5:59:51.876" v="231" actId="20577"/>
          <ac:spMkLst>
            <pc:docMk/>
            <pc:sldMk cId="1653595649" sldId="469"/>
            <ac:spMk id="3" creationId="{A3593DF1-14C5-4A83-95AA-1E748196F08C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7" creationId="{E92E700E-8829-4F23-A835-3CF3A7DAB096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8" creationId="{5BCE6180-8A0D-4C08-B33E-D571E9153129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9" creationId="{9EAA6692-D72E-486D-A23B-3852E6410BF5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0" creationId="{ED2C3206-D1AA-4445-89CC-DD7C633498C2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1" creationId="{BBDA1827-9A54-49DC-8AE6-50BCB4D50B04}"/>
          </ac:spMkLst>
        </pc:spChg>
      </pc:sldChg>
      <pc:sldChg chg="modSp add">
        <pc:chgData name="Alfred Asterjadhi" userId="39de57b9-85c0-4fd1-aaac-8ca2b6560ad0" providerId="ADAL" clId="{C0A79F19-95C4-4178-A8B3-63FF319C70A0}" dt="2020-08-22T16:19:30.307" v="423" actId="20577"/>
        <pc:sldMkLst>
          <pc:docMk/>
          <pc:sldMk cId="1450415499" sldId="470"/>
        </pc:sldMkLst>
        <pc:spChg chg="mod">
          <ac:chgData name="Alfred Asterjadhi" userId="39de57b9-85c0-4fd1-aaac-8ca2b6560ad0" providerId="ADAL" clId="{C0A79F19-95C4-4178-A8B3-63FF319C70A0}" dt="2020-08-22T16:19:11.335" v="413" actId="20577"/>
          <ac:spMkLst>
            <pc:docMk/>
            <pc:sldMk cId="1450415499" sldId="470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9:30.307" v="423" actId="2057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C0A79F19-95C4-4178-A8B3-63FF319C70A0}" dt="2020-08-22T16:11:50.052" v="337"/>
        <pc:sldMkLst>
          <pc:docMk/>
          <pc:sldMk cId="1905976378" sldId="471"/>
        </pc:sldMkLst>
        <pc:spChg chg="mod">
          <ac:chgData name="Alfred Asterjadhi" userId="39de57b9-85c0-4fd1-aaac-8ca2b6560ad0" providerId="ADAL" clId="{C0A79F19-95C4-4178-A8B3-63FF319C70A0}" dt="2020-08-22T16:11:29.757" v="331" actId="20577"/>
          <ac:spMkLst>
            <pc:docMk/>
            <pc:sldMk cId="1905976378" sldId="471"/>
            <ac:spMk id="3" creationId="{2D0D6EA9-47E0-4332-ACAF-5FDF0662E482}"/>
          </ac:spMkLst>
        </pc:spChg>
      </pc:sldChg>
    </pc:docChg>
  </pc:docChgLst>
  <pc:docChgLst>
    <pc:chgData name="Alfred Asterjadhi" userId="39de57b9-85c0-4fd1-aaac-8ca2b6560ad0" providerId="ADAL" clId="{D25F942A-E2E2-48F8-A125-5DA14D51C5E5}"/>
    <pc:docChg chg="modSld modMainMaster">
      <pc:chgData name="Alfred Asterjadhi" userId="39de57b9-85c0-4fd1-aaac-8ca2b6560ad0" providerId="ADAL" clId="{D25F942A-E2E2-48F8-A125-5DA14D51C5E5}" dt="2020-09-05T02:32:22.267" v="333" actId="20577"/>
      <pc:docMkLst>
        <pc:docMk/>
      </pc:docMkLst>
      <pc:sldChg chg="modSp">
        <pc:chgData name="Alfred Asterjadhi" userId="39de57b9-85c0-4fd1-aaac-8ca2b6560ad0" providerId="ADAL" clId="{D25F942A-E2E2-48F8-A125-5DA14D51C5E5}" dt="2020-09-05T02:28:32.293" v="272" actId="13926"/>
        <pc:sldMkLst>
          <pc:docMk/>
          <pc:sldMk cId="1134274621" sldId="468"/>
        </pc:sldMkLst>
        <pc:spChg chg="mod">
          <ac:chgData name="Alfred Asterjadhi" userId="39de57b9-85c0-4fd1-aaac-8ca2b6560ad0" providerId="ADAL" clId="{D25F942A-E2E2-48F8-A125-5DA14D51C5E5}" dt="2020-09-05T02:28:32.293" v="272" actId="13926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25F942A-E2E2-48F8-A125-5DA14D51C5E5}" dt="2020-09-05T02:29:27.398" v="306" actId="13926"/>
        <pc:sldMkLst>
          <pc:docMk/>
          <pc:sldMk cId="1653595649" sldId="469"/>
        </pc:sldMkLst>
        <pc:spChg chg="mod">
          <ac:chgData name="Alfred Asterjadhi" userId="39de57b9-85c0-4fd1-aaac-8ca2b6560ad0" providerId="ADAL" clId="{D25F942A-E2E2-48F8-A125-5DA14D51C5E5}" dt="2020-09-05T02:29:27.398" v="306" actId="13926"/>
          <ac:spMkLst>
            <pc:docMk/>
            <pc:sldMk cId="1653595649" sldId="46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25F942A-E2E2-48F8-A125-5DA14D51C5E5}" dt="2020-09-05T02:29:44.408" v="307" actId="13926"/>
        <pc:sldMkLst>
          <pc:docMk/>
          <pc:sldMk cId="3503023402" sldId="472"/>
        </pc:sldMkLst>
        <pc:spChg chg="mod">
          <ac:chgData name="Alfred Asterjadhi" userId="39de57b9-85c0-4fd1-aaac-8ca2b6560ad0" providerId="ADAL" clId="{D25F942A-E2E2-48F8-A125-5DA14D51C5E5}" dt="2020-09-05T02:29:44.408" v="307" actId="13926"/>
          <ac:spMkLst>
            <pc:docMk/>
            <pc:sldMk cId="3503023402" sldId="472"/>
            <ac:spMk id="3" creationId="{FC126EB8-B7E8-49FF-BD8F-5F23A632BEFC}"/>
          </ac:spMkLst>
        </pc:spChg>
      </pc:sldChg>
      <pc:sldChg chg="modSp">
        <pc:chgData name="Alfred Asterjadhi" userId="39de57b9-85c0-4fd1-aaac-8ca2b6560ad0" providerId="ADAL" clId="{D25F942A-E2E2-48F8-A125-5DA14D51C5E5}" dt="2020-09-05T02:31:52.077" v="331" actId="20577"/>
        <pc:sldMkLst>
          <pc:docMk/>
          <pc:sldMk cId="3636136325" sldId="473"/>
        </pc:sldMkLst>
        <pc:spChg chg="mod">
          <ac:chgData name="Alfred Asterjadhi" userId="39de57b9-85c0-4fd1-aaac-8ca2b6560ad0" providerId="ADAL" clId="{D25F942A-E2E2-48F8-A125-5DA14D51C5E5}" dt="2020-09-05T02:31:52.077" v="331" actId="2057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D25F942A-E2E2-48F8-A125-5DA14D51C5E5}" dt="2020-09-05T02:32:22.267" v="33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25F942A-E2E2-48F8-A125-5DA14D51C5E5}" dt="2020-09-05T02:32:22.267" v="33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A2BFDA7-1189-4F5B-8868-DCA1E1E9EB57}"/>
    <pc:docChg chg="undo custSel delSld modSld modMainMaster">
      <pc:chgData name="Alfred Asterjadhi" userId="39de57b9-85c0-4fd1-aaac-8ca2b6560ad0" providerId="ADAL" clId="{EA2BFDA7-1189-4F5B-8868-DCA1E1E9EB57}" dt="2020-09-02T21:11:25.015" v="62" actId="2696"/>
      <pc:docMkLst>
        <pc:docMk/>
      </pc:docMkLst>
      <pc:sldChg chg="modSp">
        <pc:chgData name="Alfred Asterjadhi" userId="39de57b9-85c0-4fd1-aaac-8ca2b6560ad0" providerId="ADAL" clId="{EA2BFDA7-1189-4F5B-8868-DCA1E1E9EB57}" dt="2020-09-02T21:04:41.321" v="34" actId="20577"/>
        <pc:sldMkLst>
          <pc:docMk/>
          <pc:sldMk cId="0" sldId="256"/>
        </pc:sldMkLst>
        <pc:spChg chg="mod">
          <ac:chgData name="Alfred Asterjadhi" userId="39de57b9-85c0-4fd1-aaac-8ca2b6560ad0" providerId="ADAL" clId="{EA2BFDA7-1189-4F5B-8868-DCA1E1E9EB57}" dt="2020-09-02T21:04:35.896" v="3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4:41.321" v="3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EA2BFDA7-1189-4F5B-8868-DCA1E1E9EB57}" dt="2020-09-02T21:04:47.816" v="35"/>
        <pc:sldMkLst>
          <pc:docMk/>
          <pc:sldMk cId="0" sldId="257"/>
        </pc:sldMkLst>
        <pc:spChg chg="mod">
          <ac:chgData name="Alfred Asterjadhi" userId="39de57b9-85c0-4fd1-aaac-8ca2b6560ad0" providerId="ADAL" clId="{EA2BFDA7-1189-4F5B-8868-DCA1E1E9EB57}" dt="2020-09-02T21:04:47.816" v="35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EA2BFDA7-1189-4F5B-8868-DCA1E1E9EB57}" dt="2020-09-02T21:04:51.646" v="37"/>
        <pc:sldMkLst>
          <pc:docMk/>
          <pc:sldMk cId="890163940" sldId="291"/>
        </pc:sldMkLst>
        <pc:spChg chg="mod">
          <ac:chgData name="Alfred Asterjadhi" userId="39de57b9-85c0-4fd1-aaac-8ca2b6560ad0" providerId="ADAL" clId="{EA2BFDA7-1189-4F5B-8868-DCA1E1E9EB57}" dt="2020-09-02T21:04:51.646" v="37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4:53.333" v="38"/>
        <pc:sldMkLst>
          <pc:docMk/>
          <pc:sldMk cId="124339599" sldId="445"/>
        </pc:sldMkLst>
        <pc:spChg chg="mod">
          <ac:chgData name="Alfred Asterjadhi" userId="39de57b9-85c0-4fd1-aaac-8ca2b6560ad0" providerId="ADAL" clId="{EA2BFDA7-1189-4F5B-8868-DCA1E1E9EB57}" dt="2020-09-02T21:04:53.333" v="38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5.144" v="39"/>
        <pc:sldMkLst>
          <pc:docMk/>
          <pc:sldMk cId="3319739909" sldId="446"/>
        </pc:sldMkLst>
        <pc:spChg chg="mod">
          <ac:chgData name="Alfred Asterjadhi" userId="39de57b9-85c0-4fd1-aaac-8ca2b6560ad0" providerId="ADAL" clId="{EA2BFDA7-1189-4F5B-8868-DCA1E1E9EB57}" dt="2020-09-02T21:04:55.144" v="39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7.156" v="40"/>
        <pc:sldMkLst>
          <pc:docMk/>
          <pc:sldMk cId="1584401730" sldId="447"/>
        </pc:sldMkLst>
        <pc:spChg chg="mod">
          <ac:chgData name="Alfred Asterjadhi" userId="39de57b9-85c0-4fd1-aaac-8ca2b6560ad0" providerId="ADAL" clId="{EA2BFDA7-1189-4F5B-8868-DCA1E1E9EB57}" dt="2020-09-02T21:04:57.156" v="40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4.333" v="44"/>
        <pc:sldMkLst>
          <pc:docMk/>
          <pc:sldMk cId="2392172547" sldId="449"/>
        </pc:sldMkLst>
        <pc:spChg chg="mod">
          <ac:chgData name="Alfred Asterjadhi" userId="39de57b9-85c0-4fd1-aaac-8ca2b6560ad0" providerId="ADAL" clId="{EA2BFDA7-1189-4F5B-8868-DCA1E1E9EB57}" dt="2020-09-02T21:05:04.333" v="44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9.156" v="41"/>
        <pc:sldMkLst>
          <pc:docMk/>
          <pc:sldMk cId="4230577612" sldId="450"/>
        </pc:sldMkLst>
        <pc:spChg chg="mod">
          <ac:chgData name="Alfred Asterjadhi" userId="39de57b9-85c0-4fd1-aaac-8ca2b6560ad0" providerId="ADAL" clId="{EA2BFDA7-1189-4F5B-8868-DCA1E1E9EB57}" dt="2020-09-02T21:04:59.156" v="41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49.577" v="36"/>
        <pc:sldMkLst>
          <pc:docMk/>
          <pc:sldMk cId="2270811304" sldId="452"/>
        </pc:sldMkLst>
        <pc:spChg chg="mod">
          <ac:chgData name="Alfred Asterjadhi" userId="39de57b9-85c0-4fd1-aaac-8ca2b6560ad0" providerId="ADAL" clId="{EA2BFDA7-1189-4F5B-8868-DCA1E1E9EB57}" dt="2020-09-02T21:04:49.577" v="36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0.839" v="42"/>
        <pc:sldMkLst>
          <pc:docMk/>
          <pc:sldMk cId="658232188" sldId="453"/>
        </pc:sldMkLst>
        <pc:spChg chg="mod">
          <ac:chgData name="Alfred Asterjadhi" userId="39de57b9-85c0-4fd1-aaac-8ca2b6560ad0" providerId="ADAL" clId="{EA2BFDA7-1189-4F5B-8868-DCA1E1E9EB57}" dt="2020-09-02T21:05:00.839" v="42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6.245" v="45"/>
        <pc:sldMkLst>
          <pc:docMk/>
          <pc:sldMk cId="2867929704" sldId="454"/>
        </pc:sldMkLst>
        <pc:spChg chg="mod">
          <ac:chgData name="Alfred Asterjadhi" userId="39de57b9-85c0-4fd1-aaac-8ca2b6560ad0" providerId="ADAL" clId="{EA2BFDA7-1189-4F5B-8868-DCA1E1E9EB57}" dt="2020-09-02T21:05:06.245" v="45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EA2BFDA7-1189-4F5B-8868-DCA1E1E9EB57}" dt="2020-09-02T21:05:08.145" v="46"/>
        <pc:sldMkLst>
          <pc:docMk/>
          <pc:sldMk cId="1093940990" sldId="455"/>
        </pc:sldMkLst>
        <pc:spChg chg="mod">
          <ac:chgData name="Alfred Asterjadhi" userId="39de57b9-85c0-4fd1-aaac-8ca2b6560ad0" providerId="ADAL" clId="{EA2BFDA7-1189-4F5B-8868-DCA1E1E9EB57}" dt="2020-09-02T21:05:08.145" v="46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EA2BFDA7-1189-4F5B-8868-DCA1E1E9EB57}" dt="2020-09-02T21:05:09.962" v="47"/>
        <pc:sldMkLst>
          <pc:docMk/>
          <pc:sldMk cId="1215620430" sldId="456"/>
        </pc:sldMkLst>
        <pc:spChg chg="mod">
          <ac:chgData name="Alfred Asterjadhi" userId="39de57b9-85c0-4fd1-aaac-8ca2b6560ad0" providerId="ADAL" clId="{EA2BFDA7-1189-4F5B-8868-DCA1E1E9EB57}" dt="2020-09-02T21:05:09.962" v="47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EA2BFDA7-1189-4F5B-8868-DCA1E1E9EB57}" dt="2020-09-02T21:05:11.666" v="48"/>
        <pc:sldMkLst>
          <pc:docMk/>
          <pc:sldMk cId="1431382077" sldId="457"/>
        </pc:sldMkLst>
        <pc:spChg chg="mod">
          <ac:chgData name="Alfred Asterjadhi" userId="39de57b9-85c0-4fd1-aaac-8ca2b6560ad0" providerId="ADAL" clId="{EA2BFDA7-1189-4F5B-8868-DCA1E1E9EB57}" dt="2020-09-02T21:05:11.666" v="48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15.137" v="50"/>
        <pc:sldMkLst>
          <pc:docMk/>
          <pc:sldMk cId="653728831" sldId="458"/>
        </pc:sldMkLst>
        <pc:spChg chg="mod">
          <ac:chgData name="Alfred Asterjadhi" userId="39de57b9-85c0-4fd1-aaac-8ca2b6560ad0" providerId="ADAL" clId="{EA2BFDA7-1189-4F5B-8868-DCA1E1E9EB57}" dt="2020-09-02T21:05:15.137" v="50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7.040" v="51"/>
        <pc:sldMkLst>
          <pc:docMk/>
          <pc:sldMk cId="2464059838" sldId="459"/>
        </pc:sldMkLst>
        <pc:spChg chg="mod">
          <ac:chgData name="Alfred Asterjadhi" userId="39de57b9-85c0-4fd1-aaac-8ca2b6560ad0" providerId="ADAL" clId="{EA2BFDA7-1189-4F5B-8868-DCA1E1E9EB57}" dt="2020-09-02T21:05:17.040" v="51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3.420" v="49"/>
        <pc:sldMkLst>
          <pc:docMk/>
          <pc:sldMk cId="4099000755" sldId="460"/>
        </pc:sldMkLst>
        <pc:spChg chg="mod">
          <ac:chgData name="Alfred Asterjadhi" userId="39de57b9-85c0-4fd1-aaac-8ca2b6560ad0" providerId="ADAL" clId="{EA2BFDA7-1189-4F5B-8868-DCA1E1E9EB57}" dt="2020-09-02T21:05:13.420" v="49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18.693" v="52"/>
        <pc:sldMkLst>
          <pc:docMk/>
          <pc:sldMk cId="2876925127" sldId="462"/>
        </pc:sldMkLst>
        <pc:spChg chg="mod">
          <ac:chgData name="Alfred Asterjadhi" userId="39de57b9-85c0-4fd1-aaac-8ca2b6560ad0" providerId="ADAL" clId="{EA2BFDA7-1189-4F5B-8868-DCA1E1E9EB57}" dt="2020-09-02T21:05:18.693" v="52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EA2BFDA7-1189-4F5B-8868-DCA1E1E9EB57}" dt="2020-09-02T21:05:21.386" v="53"/>
        <pc:sldMkLst>
          <pc:docMk/>
          <pc:sldMk cId="3875749375" sldId="463"/>
        </pc:sldMkLst>
        <pc:spChg chg="mod">
          <ac:chgData name="Alfred Asterjadhi" userId="39de57b9-85c0-4fd1-aaac-8ca2b6560ad0" providerId="ADAL" clId="{EA2BFDA7-1189-4F5B-8868-DCA1E1E9EB57}" dt="2020-09-02T21:05:21.386" v="53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3.052" v="54"/>
        <pc:sldMkLst>
          <pc:docMk/>
          <pc:sldMk cId="3647847567" sldId="465"/>
        </pc:sldMkLst>
        <pc:spChg chg="mod">
          <ac:chgData name="Alfred Asterjadhi" userId="39de57b9-85c0-4fd1-aaac-8ca2b6560ad0" providerId="ADAL" clId="{EA2BFDA7-1189-4F5B-8868-DCA1E1E9EB57}" dt="2020-09-02T21:05:23.052" v="54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4.533" v="55"/>
        <pc:sldMkLst>
          <pc:docMk/>
          <pc:sldMk cId="3784064531" sldId="466"/>
        </pc:sldMkLst>
        <pc:spChg chg="mod">
          <ac:chgData name="Alfred Asterjadhi" userId="39de57b9-85c0-4fd1-aaac-8ca2b6560ad0" providerId="ADAL" clId="{EA2BFDA7-1189-4F5B-8868-DCA1E1E9EB57}" dt="2020-09-02T21:05:24.533" v="55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6.054" v="56"/>
        <pc:sldMkLst>
          <pc:docMk/>
          <pc:sldMk cId="2004445748" sldId="467"/>
        </pc:sldMkLst>
        <pc:spChg chg="mod">
          <ac:chgData name="Alfred Asterjadhi" userId="39de57b9-85c0-4fd1-aaac-8ca2b6560ad0" providerId="ADAL" clId="{EA2BFDA7-1189-4F5B-8868-DCA1E1E9EB57}" dt="2020-09-02T21:05:26.054" v="56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7.903" v="57"/>
        <pc:sldMkLst>
          <pc:docMk/>
          <pc:sldMk cId="1134274621" sldId="468"/>
        </pc:sldMkLst>
        <pc:spChg chg="mod">
          <ac:chgData name="Alfred Asterjadhi" userId="39de57b9-85c0-4fd1-aaac-8ca2b6560ad0" providerId="ADAL" clId="{EA2BFDA7-1189-4F5B-8868-DCA1E1E9EB57}" dt="2020-09-02T21:05:27.903" v="57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9.477" v="58"/>
        <pc:sldMkLst>
          <pc:docMk/>
          <pc:sldMk cId="1653595649" sldId="469"/>
        </pc:sldMkLst>
        <pc:spChg chg="mod">
          <ac:chgData name="Alfred Asterjadhi" userId="39de57b9-85c0-4fd1-aaac-8ca2b6560ad0" providerId="ADAL" clId="{EA2BFDA7-1189-4F5B-8868-DCA1E1E9EB57}" dt="2020-09-02T21:05:29.477" v="58"/>
          <ac:spMkLst>
            <pc:docMk/>
            <pc:sldMk cId="1653595649" sldId="469"/>
            <ac:spMk id="6" creationId="{828D7720-9D01-4F89-BBDC-6195DD79104A}"/>
          </ac:spMkLst>
        </pc:spChg>
      </pc:sldChg>
      <pc:sldChg chg="modSp del">
        <pc:chgData name="Alfred Asterjadhi" userId="39de57b9-85c0-4fd1-aaac-8ca2b6560ad0" providerId="ADAL" clId="{EA2BFDA7-1189-4F5B-8868-DCA1E1E9EB57}" dt="2020-09-02T21:11:25.015" v="62" actId="2696"/>
        <pc:sldMkLst>
          <pc:docMk/>
          <pc:sldMk cId="1450415499" sldId="470"/>
        </pc:sldMkLst>
        <pc:spChg chg="mod">
          <ac:chgData name="Alfred Asterjadhi" userId="39de57b9-85c0-4fd1-aaac-8ca2b6560ad0" providerId="ADAL" clId="{EA2BFDA7-1189-4F5B-8868-DCA1E1E9EB57}" dt="2020-09-02T21:05:35.035" v="61"/>
          <ac:spMkLst>
            <pc:docMk/>
            <pc:sldMk cId="1450415499" sldId="47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2.561" v="43"/>
        <pc:sldMkLst>
          <pc:docMk/>
          <pc:sldMk cId="1905976378" sldId="471"/>
        </pc:sldMkLst>
        <pc:spChg chg="mod">
          <ac:chgData name="Alfred Asterjadhi" userId="39de57b9-85c0-4fd1-aaac-8ca2b6560ad0" providerId="ADAL" clId="{EA2BFDA7-1189-4F5B-8868-DCA1E1E9EB57}" dt="2020-09-02T21:05:02.561" v="43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31.259" v="59"/>
        <pc:sldMkLst>
          <pc:docMk/>
          <pc:sldMk cId="3503023402" sldId="472"/>
        </pc:sldMkLst>
        <pc:spChg chg="mod">
          <ac:chgData name="Alfred Asterjadhi" userId="39de57b9-85c0-4fd1-aaac-8ca2b6560ad0" providerId="ADAL" clId="{EA2BFDA7-1189-4F5B-8868-DCA1E1E9EB57}" dt="2020-09-02T21:05:31.259" v="59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EA2BFDA7-1189-4F5B-8868-DCA1E1E9EB57}" dt="2020-09-02T21:05:33.221" v="60"/>
        <pc:sldMkLst>
          <pc:docMk/>
          <pc:sldMk cId="3636136325" sldId="473"/>
        </pc:sldMkLst>
        <pc:spChg chg="mod">
          <ac:chgData name="Alfred Asterjadhi" userId="39de57b9-85c0-4fd1-aaac-8ca2b6560ad0" providerId="ADAL" clId="{EA2BFDA7-1189-4F5B-8868-DCA1E1E9EB57}" dt="2020-09-02T21:05:33.221" v="60"/>
          <ac:spMkLst>
            <pc:docMk/>
            <pc:sldMk cId="3636136325" sldId="473"/>
            <ac:spMk id="6" creationId="{828D7720-9D01-4F89-BBDC-6195DD79104A}"/>
          </ac:spMkLst>
        </pc:spChg>
      </pc:sldChg>
      <pc:sldMasterChg chg="modSp">
        <pc:chgData name="Alfred Asterjadhi" userId="39de57b9-85c0-4fd1-aaac-8ca2b6560ad0" providerId="ADAL" clId="{EA2BFDA7-1189-4F5B-8868-DCA1E1E9EB57}" dt="2020-09-02T21:03:52.679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A2BFDA7-1189-4F5B-8868-DCA1E1E9EB57}" dt="2020-09-02T21:03:47.325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3:52.679" v="16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57B1025-BA1E-4874-B4E1-D06783A23726}"/>
    <pc:docChg chg="undo custSel addSld modSld modMainMaster">
      <pc:chgData name="Alfred Asterjadhi" userId="39de57b9-85c0-4fd1-aaac-8ca2b6560ad0" providerId="ADAL" clId="{657B1025-BA1E-4874-B4E1-D06783A23726}" dt="2020-09-02T13:42:51.871" v="320" actId="207"/>
      <pc:docMkLst>
        <pc:docMk/>
      </pc:docMkLst>
      <pc:sldChg chg="modSp">
        <pc:chgData name="Alfred Asterjadhi" userId="39de57b9-85c0-4fd1-aaac-8ca2b6560ad0" providerId="ADAL" clId="{657B1025-BA1E-4874-B4E1-D06783A23726}" dt="2020-08-24T14:11:43.847" v="305" actId="20577"/>
        <pc:sldMkLst>
          <pc:docMk/>
          <pc:sldMk cId="3784064531" sldId="466"/>
        </pc:sldMkLst>
        <pc:spChg chg="mod">
          <ac:chgData name="Alfred Asterjadhi" userId="39de57b9-85c0-4fd1-aaac-8ca2b6560ad0" providerId="ADAL" clId="{657B1025-BA1E-4874-B4E1-D06783A23726}" dt="2020-08-24T14:11:43.847" v="305" actId="20577"/>
          <ac:spMkLst>
            <pc:docMk/>
            <pc:sldMk cId="3784064531" sldId="46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9-02T13:42:12.360" v="307" actId="207"/>
        <pc:sldMkLst>
          <pc:docMk/>
          <pc:sldMk cId="1134274621" sldId="468"/>
        </pc:sldMkLst>
        <pc:spChg chg="mod">
          <ac:chgData name="Alfred Asterjadhi" userId="39de57b9-85c0-4fd1-aaac-8ca2b6560ad0" providerId="ADAL" clId="{657B1025-BA1E-4874-B4E1-D06783A23726}" dt="2020-09-02T13:42:12.360" v="307" actId="207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8-22T16:39:44.695" v="4" actId="207"/>
        <pc:sldMkLst>
          <pc:docMk/>
          <pc:sldMk cId="1450415499" sldId="470"/>
        </pc:sldMkLst>
        <pc:spChg chg="mod">
          <ac:chgData name="Alfred Asterjadhi" userId="39de57b9-85c0-4fd1-aaac-8ca2b6560ad0" providerId="ADAL" clId="{657B1025-BA1E-4874-B4E1-D06783A23726}" dt="2020-08-22T16:39:44.695" v="4" actId="20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57B1025-BA1E-4874-B4E1-D06783A23726}" dt="2020-08-23T23:23:23.577" v="300" actId="20577"/>
        <pc:sldMkLst>
          <pc:docMk/>
          <pc:sldMk cId="3503023402" sldId="472"/>
        </pc:sldMkLst>
        <pc:spChg chg="mod">
          <ac:chgData name="Alfred Asterjadhi" userId="39de57b9-85c0-4fd1-aaac-8ca2b6560ad0" providerId="ADAL" clId="{657B1025-BA1E-4874-B4E1-D06783A23726}" dt="2020-08-23T23:19:24.126" v="8" actId="20577"/>
          <ac:spMkLst>
            <pc:docMk/>
            <pc:sldMk cId="3503023402" sldId="472"/>
            <ac:spMk id="2" creationId="{91605FBD-0820-4C51-A874-099B83CA8BA9}"/>
          </ac:spMkLst>
        </pc:spChg>
        <pc:spChg chg="mod">
          <ac:chgData name="Alfred Asterjadhi" userId="39de57b9-85c0-4fd1-aaac-8ca2b6560ad0" providerId="ADAL" clId="{657B1025-BA1E-4874-B4E1-D06783A23726}" dt="2020-08-23T23:23:23.577" v="300" actId="20577"/>
          <ac:spMkLst>
            <pc:docMk/>
            <pc:sldMk cId="3503023402" sldId="472"/>
            <ac:spMk id="3" creationId="{FC126EB8-B7E8-49FF-BD8F-5F23A632BEFC}"/>
          </ac:spMkLst>
        </pc:spChg>
      </pc:sldChg>
      <pc:sldChg chg="modSp add">
        <pc:chgData name="Alfred Asterjadhi" userId="39de57b9-85c0-4fd1-aaac-8ca2b6560ad0" providerId="ADAL" clId="{657B1025-BA1E-4874-B4E1-D06783A23726}" dt="2020-09-02T13:42:51.871" v="320" actId="207"/>
        <pc:sldMkLst>
          <pc:docMk/>
          <pc:sldMk cId="3636136325" sldId="473"/>
        </pc:sldMkLst>
        <pc:spChg chg="mod">
          <ac:chgData name="Alfred Asterjadhi" userId="39de57b9-85c0-4fd1-aaac-8ca2b6560ad0" providerId="ADAL" clId="{657B1025-BA1E-4874-B4E1-D06783A23726}" dt="2020-09-02T13:42:22.847" v="310" actId="20577"/>
          <ac:spMkLst>
            <pc:docMk/>
            <pc:sldMk cId="3636136325" sldId="473"/>
            <ac:spMk id="2" creationId="{ECFFAC2B-F54D-4500-9A76-053BF8F9C0D4}"/>
          </ac:spMkLst>
        </pc:spChg>
        <pc:spChg chg="mod">
          <ac:chgData name="Alfred Asterjadhi" userId="39de57b9-85c0-4fd1-aaac-8ca2b6560ad0" providerId="ADAL" clId="{657B1025-BA1E-4874-B4E1-D06783A23726}" dt="2020-09-02T13:42:51.871" v="320" actId="20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57B1025-BA1E-4874-B4E1-D06783A23726}" dt="2020-08-22T16:38:56.609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57B1025-BA1E-4874-B4E1-D06783A23726}" dt="2020-08-22T16:38:56.609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6189222-BB63-4D2D-B9B4-8A1B85C90222}"/>
    <pc:docChg chg="undo custSel addSld delSld modSld sldOrd modMainMaster">
      <pc:chgData name="Alfred Asterjadhi" userId="39de57b9-85c0-4fd1-aaac-8ca2b6560ad0" providerId="ADAL" clId="{06189222-BB63-4D2D-B9B4-8A1B85C90222}" dt="2020-09-16T17:05:16.311" v="2151" actId="20577"/>
      <pc:docMkLst>
        <pc:docMk/>
      </pc:docMkLst>
      <pc:sldChg chg="modSp">
        <pc:chgData name="Alfred Asterjadhi" userId="39de57b9-85c0-4fd1-aaac-8ca2b6560ad0" providerId="ADAL" clId="{06189222-BB63-4D2D-B9B4-8A1B85C90222}" dt="2020-09-11T13:47:02.399" v="477" actId="20577"/>
        <pc:sldMkLst>
          <pc:docMk/>
          <pc:sldMk cId="3647847567" sldId="465"/>
        </pc:sldMkLst>
        <pc:spChg chg="mod">
          <ac:chgData name="Alfred Asterjadhi" userId="39de57b9-85c0-4fd1-aaac-8ca2b6560ad0" providerId="ADAL" clId="{06189222-BB63-4D2D-B9B4-8A1B85C90222}" dt="2020-09-11T13:47:02.399" v="477" actId="20577"/>
          <ac:spMkLst>
            <pc:docMk/>
            <pc:sldMk cId="3647847567" sldId="465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06189222-BB63-4D2D-B9B4-8A1B85C90222}" dt="2020-09-11T21:59:50.583" v="480" actId="2696"/>
        <pc:sldMkLst>
          <pc:docMk/>
          <pc:sldMk cId="1950580883" sldId="474"/>
        </pc:sldMkLst>
        <pc:spChg chg="mod">
          <ac:chgData name="Alfred Asterjadhi" userId="39de57b9-85c0-4fd1-aaac-8ca2b6560ad0" providerId="ADAL" clId="{06189222-BB63-4D2D-B9B4-8A1B85C90222}" dt="2020-09-10T16:25:44.133" v="6" actId="20577"/>
          <ac:spMkLst>
            <pc:docMk/>
            <pc:sldMk cId="1950580883" sldId="474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06189222-BB63-4D2D-B9B4-8A1B85C90222}" dt="2020-09-10T16:36:21.036" v="219" actId="404"/>
        <pc:sldMkLst>
          <pc:docMk/>
          <pc:sldMk cId="2838480915" sldId="475"/>
        </pc:sldMkLst>
        <pc:spChg chg="mod">
          <ac:chgData name="Alfred Asterjadhi" userId="39de57b9-85c0-4fd1-aaac-8ca2b6560ad0" providerId="ADAL" clId="{06189222-BB63-4D2D-B9B4-8A1B85C90222}" dt="2020-09-10T16:36:21.036" v="219" actId="404"/>
          <ac:spMkLst>
            <pc:docMk/>
            <pc:sldMk cId="2838480915" sldId="475"/>
            <ac:spMk id="2" creationId="{883450BD-B6E2-46A7-9AC1-6BAD6411F0FE}"/>
          </ac:spMkLst>
        </pc:spChg>
        <pc:spChg chg="mod">
          <ac:chgData name="Alfred Asterjadhi" userId="39de57b9-85c0-4fd1-aaac-8ca2b6560ad0" providerId="ADAL" clId="{06189222-BB63-4D2D-B9B4-8A1B85C90222}" dt="2020-09-10T16:35:20.154" v="205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 add">
        <pc:chgData name="Alfred Asterjadhi" userId="39de57b9-85c0-4fd1-aaac-8ca2b6560ad0" providerId="ADAL" clId="{06189222-BB63-4D2D-B9B4-8A1B85C90222}" dt="2020-09-16T15:32:55.408" v="749" actId="207"/>
        <pc:sldMkLst>
          <pc:docMk/>
          <pc:sldMk cId="864990173" sldId="476"/>
        </pc:sldMkLst>
        <pc:spChg chg="mod">
          <ac:chgData name="Alfred Asterjadhi" userId="39de57b9-85c0-4fd1-aaac-8ca2b6560ad0" providerId="ADAL" clId="{06189222-BB63-4D2D-B9B4-8A1B85C90222}" dt="2020-09-11T22:01:29.893" v="536" actId="20577"/>
          <ac:spMkLst>
            <pc:docMk/>
            <pc:sldMk cId="864990173" sldId="476"/>
            <ac:spMk id="2" creationId="{ECFFAC2B-F54D-4500-9A76-053BF8F9C0D4}"/>
          </ac:spMkLst>
        </pc:spChg>
        <pc:spChg chg="mod">
          <ac:chgData name="Alfred Asterjadhi" userId="39de57b9-85c0-4fd1-aaac-8ca2b6560ad0" providerId="ADAL" clId="{06189222-BB63-4D2D-B9B4-8A1B85C90222}" dt="2020-09-16T15:32:55.408" v="749" actId="207"/>
          <ac:spMkLst>
            <pc:docMk/>
            <pc:sldMk cId="864990173" sldId="47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06189222-BB63-4D2D-B9B4-8A1B85C90222}" dt="2020-09-16T15:38:11.809" v="910" actId="20577"/>
        <pc:sldMkLst>
          <pc:docMk/>
          <pc:sldMk cId="3678204571" sldId="477"/>
        </pc:sldMkLst>
        <pc:spChg chg="mod">
          <ac:chgData name="Alfred Asterjadhi" userId="39de57b9-85c0-4fd1-aaac-8ca2b6560ad0" providerId="ADAL" clId="{06189222-BB63-4D2D-B9B4-8A1B85C90222}" dt="2020-09-16T15:33:08.061" v="752" actId="20577"/>
          <ac:spMkLst>
            <pc:docMk/>
            <pc:sldMk cId="3678204571" sldId="477"/>
            <ac:spMk id="2" creationId="{FAB381E4-9086-43C4-A6AB-58D94AACE078}"/>
          </ac:spMkLst>
        </pc:spChg>
        <pc:spChg chg="mod">
          <ac:chgData name="Alfred Asterjadhi" userId="39de57b9-85c0-4fd1-aaac-8ca2b6560ad0" providerId="ADAL" clId="{06189222-BB63-4D2D-B9B4-8A1B85C90222}" dt="2020-09-16T15:38:11.809" v="910" actId="20577"/>
          <ac:spMkLst>
            <pc:docMk/>
            <pc:sldMk cId="3678204571" sldId="477"/>
            <ac:spMk id="3" creationId="{52530278-7415-4E30-B2DB-C83CAF3F4E0F}"/>
          </ac:spMkLst>
        </pc:spChg>
        <pc:spChg chg="mod">
          <ac:chgData name="Alfred Asterjadhi" userId="39de57b9-85c0-4fd1-aaac-8ca2b6560ad0" providerId="ADAL" clId="{06189222-BB63-4D2D-B9B4-8A1B85C90222}" dt="2020-09-10T16:35:30.202" v="218" actId="20577"/>
          <ac:spMkLst>
            <pc:docMk/>
            <pc:sldMk cId="3678204571" sldId="477"/>
            <ac:spMk id="6" creationId="{1C26A86D-5F3E-438C-B2A4-8FC08D108731}"/>
          </ac:spMkLst>
        </pc:spChg>
      </pc:sldChg>
      <pc:sldChg chg="add del">
        <pc:chgData name="Alfred Asterjadhi" userId="39de57b9-85c0-4fd1-aaac-8ca2b6560ad0" providerId="ADAL" clId="{06189222-BB63-4D2D-B9B4-8A1B85C90222}" dt="2020-09-10T16:35:09.010" v="192" actId="2696"/>
        <pc:sldMkLst>
          <pc:docMk/>
          <pc:sldMk cId="1703008429" sldId="478"/>
        </pc:sldMkLst>
      </pc:sldChg>
      <pc:sldChg chg="modSp add">
        <pc:chgData name="Alfred Asterjadhi" userId="39de57b9-85c0-4fd1-aaac-8ca2b6560ad0" providerId="ADAL" clId="{06189222-BB63-4D2D-B9B4-8A1B85C90222}" dt="2020-09-10T17:04:08.509" v="253" actId="20577"/>
        <pc:sldMkLst>
          <pc:docMk/>
          <pc:sldMk cId="2038611969" sldId="478"/>
        </pc:sldMkLst>
        <pc:spChg chg="mod">
          <ac:chgData name="Alfred Asterjadhi" userId="39de57b9-85c0-4fd1-aaac-8ca2b6560ad0" providerId="ADAL" clId="{06189222-BB63-4D2D-B9B4-8A1B85C90222}" dt="2020-09-10T17:04:08.509" v="253" actId="20577"/>
          <ac:spMkLst>
            <pc:docMk/>
            <pc:sldMk cId="2038611969" sldId="478"/>
            <ac:spMk id="3" creationId="{2D0D6EA9-47E0-4332-ACAF-5FDF0662E482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5:32:08.041" v="740" actId="20577"/>
        <pc:sldMkLst>
          <pc:docMk/>
          <pc:sldMk cId="1307562173" sldId="479"/>
        </pc:sldMkLst>
        <pc:spChg chg="mod">
          <ac:chgData name="Alfred Asterjadhi" userId="39de57b9-85c0-4fd1-aaac-8ca2b6560ad0" providerId="ADAL" clId="{06189222-BB63-4D2D-B9B4-8A1B85C90222}" dt="2020-09-16T15:32:08.041" v="740" actId="20577"/>
          <ac:spMkLst>
            <pc:docMk/>
            <pc:sldMk cId="1307562173" sldId="479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2:02.521" v="735" actId="20577"/>
          <ac:spMkLst>
            <pc:docMk/>
            <pc:sldMk cId="1307562173" sldId="479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7" creationId="{D7B0B8AD-77AF-4D0F-8F05-F7459F164512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8" creationId="{AA8D5421-196E-44BE-B8A6-E6F5941D3AB6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9" creationId="{CED130FE-33C7-4F70-AE5B-2259A17D0994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10" creationId="{7911D982-0268-42DA-877B-596809F7EA09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11" creationId="{96D77636-B6AC-4FBD-86C7-32F90546B119}"/>
          </ac:spMkLst>
        </pc:spChg>
      </pc:sldChg>
      <pc:sldChg chg="modSp add del">
        <pc:chgData name="Alfred Asterjadhi" userId="39de57b9-85c0-4fd1-aaac-8ca2b6560ad0" providerId="ADAL" clId="{06189222-BB63-4D2D-B9B4-8A1B85C90222}" dt="2020-09-10T17:20:40.133" v="455" actId="2696"/>
        <pc:sldMkLst>
          <pc:docMk/>
          <pc:sldMk cId="526485688" sldId="480"/>
        </pc:sldMkLst>
        <pc:spChg chg="mod">
          <ac:chgData name="Alfred Asterjadhi" userId="39de57b9-85c0-4fd1-aaac-8ca2b6560ad0" providerId="ADAL" clId="{06189222-BB63-4D2D-B9B4-8A1B85C90222}" dt="2020-09-10T17:18:22.745" v="372" actId="20577"/>
          <ac:spMkLst>
            <pc:docMk/>
            <pc:sldMk cId="526485688" sldId="480"/>
            <ac:spMk id="2" creationId="{F4057D81-389C-4F46-A4DA-763FD075A142}"/>
          </ac:spMkLst>
        </pc:spChg>
      </pc:sldChg>
      <pc:sldChg chg="addSp delSp modSp add ord">
        <pc:chgData name="Alfred Asterjadhi" userId="39de57b9-85c0-4fd1-aaac-8ca2b6560ad0" providerId="ADAL" clId="{06189222-BB63-4D2D-B9B4-8A1B85C90222}" dt="2020-09-16T15:32:13.075" v="741"/>
        <pc:sldMkLst>
          <pc:docMk/>
          <pc:sldMk cId="2218768813" sldId="480"/>
        </pc:sldMkLst>
        <pc:spChg chg="mod">
          <ac:chgData name="Alfred Asterjadhi" userId="39de57b9-85c0-4fd1-aaac-8ca2b6560ad0" providerId="ADAL" clId="{06189222-BB63-4D2D-B9B4-8A1B85C90222}" dt="2020-09-16T15:31:31.673" v="729" actId="20577"/>
          <ac:spMkLst>
            <pc:docMk/>
            <pc:sldMk cId="2218768813" sldId="480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1:26.357" v="725" actId="20577"/>
          <ac:spMkLst>
            <pc:docMk/>
            <pc:sldMk cId="2218768813" sldId="480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7" creationId="{43E6F590-2F83-4ED9-99EB-BF5525B44E86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8" creationId="{A3459292-7BBF-44EF-A4CF-EAD821F51967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9" creationId="{08C91EC7-DA09-4E7F-8300-B607FAAF4842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10" creationId="{09EDA262-90D5-4B74-85E6-F3AD48AD68D2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11" creationId="{65EBC73B-58CA-4EF5-ABF4-5403C77FB0FB}"/>
          </ac:spMkLst>
        </pc:spChg>
      </pc:sldChg>
      <pc:sldChg chg="modSp add del">
        <pc:chgData name="Alfred Asterjadhi" userId="39de57b9-85c0-4fd1-aaac-8ca2b6560ad0" providerId="ADAL" clId="{06189222-BB63-4D2D-B9B4-8A1B85C90222}" dt="2020-09-11T22:01:26.767" v="533" actId="2696"/>
        <pc:sldMkLst>
          <pc:docMk/>
          <pc:sldMk cId="836509871" sldId="481"/>
        </pc:sldMkLst>
        <pc:spChg chg="mod">
          <ac:chgData name="Alfred Asterjadhi" userId="39de57b9-85c0-4fd1-aaac-8ca2b6560ad0" providerId="ADAL" clId="{06189222-BB63-4D2D-B9B4-8A1B85C90222}" dt="2020-09-11T22:00:10.706" v="494" actId="20577"/>
          <ac:spMkLst>
            <pc:docMk/>
            <pc:sldMk cId="836509871" sldId="481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1T22:00:50.028" v="497" actId="20577"/>
          <ac:spMkLst>
            <pc:docMk/>
            <pc:sldMk cId="836509871" sldId="481"/>
            <ac:spMk id="3" creationId="{BD851275-7EAA-488D-B944-20F806F85C60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5:32:38.297" v="747" actId="20577"/>
        <pc:sldMkLst>
          <pc:docMk/>
          <pc:sldMk cId="2666584401" sldId="481"/>
        </pc:sldMkLst>
        <pc:spChg chg="mod">
          <ac:chgData name="Alfred Asterjadhi" userId="39de57b9-85c0-4fd1-aaac-8ca2b6560ad0" providerId="ADAL" clId="{06189222-BB63-4D2D-B9B4-8A1B85C90222}" dt="2020-09-16T15:32:23.185" v="742" actId="20577"/>
          <ac:spMkLst>
            <pc:docMk/>
            <pc:sldMk cId="2666584401" sldId="481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2:38.297" v="747" actId="20577"/>
          <ac:spMkLst>
            <pc:docMk/>
            <pc:sldMk cId="2666584401" sldId="481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7" creationId="{A88FEA65-4629-42DD-8618-3503AB856D9F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8" creationId="{3B72374E-16DD-4E11-99DC-7114EC14F8AD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9" creationId="{8C49BB4C-7368-48C0-A616-E03874F4E44C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10" creationId="{1899526F-F8F7-4E06-8103-B06C472BED42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11" creationId="{936942B5-6298-4685-8FD0-71F7B18E41CE}"/>
          </ac:spMkLst>
        </pc:spChg>
      </pc:sldChg>
      <pc:sldChg chg="modSp add">
        <pc:chgData name="Alfred Asterjadhi" userId="39de57b9-85c0-4fd1-aaac-8ca2b6560ad0" providerId="ADAL" clId="{06189222-BB63-4D2D-B9B4-8A1B85C90222}" dt="2020-09-16T16:55:34.011" v="1189" actId="20577"/>
        <pc:sldMkLst>
          <pc:docMk/>
          <pc:sldMk cId="393607868" sldId="482"/>
        </pc:sldMkLst>
        <pc:spChg chg="mod">
          <ac:chgData name="Alfred Asterjadhi" userId="39de57b9-85c0-4fd1-aaac-8ca2b6560ad0" providerId="ADAL" clId="{06189222-BB63-4D2D-B9B4-8A1B85C90222}" dt="2020-09-16T15:36:30.680" v="796" actId="20577"/>
          <ac:spMkLst>
            <pc:docMk/>
            <pc:sldMk cId="393607868" sldId="482"/>
            <ac:spMk id="2" creationId="{35109BF1-F9F3-4F14-991E-7047F24B5D15}"/>
          </ac:spMkLst>
        </pc:spChg>
        <pc:spChg chg="mod">
          <ac:chgData name="Alfred Asterjadhi" userId="39de57b9-85c0-4fd1-aaac-8ca2b6560ad0" providerId="ADAL" clId="{06189222-BB63-4D2D-B9B4-8A1B85C90222}" dt="2020-09-16T15:36:22.142" v="784" actId="12"/>
          <ac:spMkLst>
            <pc:docMk/>
            <pc:sldMk cId="393607868" sldId="482"/>
            <ac:spMk id="3" creationId="{A833FC0F-FF04-426E-A37B-7D4BB48CBC84}"/>
          </ac:spMkLst>
        </pc:spChg>
        <pc:spChg chg="mod">
          <ac:chgData name="Alfred Asterjadhi" userId="39de57b9-85c0-4fd1-aaac-8ca2b6560ad0" providerId="ADAL" clId="{06189222-BB63-4D2D-B9B4-8A1B85C90222}" dt="2020-09-16T16:55:34.011" v="1189" actId="20577"/>
          <ac:spMkLst>
            <pc:docMk/>
            <pc:sldMk cId="393607868" sldId="482"/>
            <ac:spMk id="6" creationId="{7D2B7C6A-D4B5-4935-A1F1-2948E1E2F884}"/>
          </ac:spMkLst>
        </pc:spChg>
      </pc:sldChg>
      <pc:sldChg chg="add del">
        <pc:chgData name="Alfred Asterjadhi" userId="39de57b9-85c0-4fd1-aaac-8ca2b6560ad0" providerId="ADAL" clId="{06189222-BB63-4D2D-B9B4-8A1B85C90222}" dt="2020-09-10T17:21:15.940" v="461" actId="2696"/>
        <pc:sldMkLst>
          <pc:docMk/>
          <pc:sldMk cId="3414614506" sldId="482"/>
        </pc:sldMkLst>
      </pc:sldChg>
      <pc:sldChg chg="modSp add del">
        <pc:chgData name="Alfred Asterjadhi" userId="39de57b9-85c0-4fd1-aaac-8ca2b6560ad0" providerId="ADAL" clId="{06189222-BB63-4D2D-B9B4-8A1B85C90222}" dt="2020-09-11T22:01:21.343" v="532" actId="2696"/>
        <pc:sldMkLst>
          <pc:docMk/>
          <pc:sldMk cId="131289262" sldId="483"/>
        </pc:sldMkLst>
        <pc:spChg chg="mod">
          <ac:chgData name="Alfred Asterjadhi" userId="39de57b9-85c0-4fd1-aaac-8ca2b6560ad0" providerId="ADAL" clId="{06189222-BB63-4D2D-B9B4-8A1B85C90222}" dt="2020-09-11T22:00:02.283" v="488" actId="20577"/>
          <ac:spMkLst>
            <pc:docMk/>
            <pc:sldMk cId="131289262" sldId="483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0T17:21:56.207" v="465" actId="20577"/>
          <ac:spMkLst>
            <pc:docMk/>
            <pc:sldMk cId="131289262" sldId="483"/>
            <ac:spMk id="3" creationId="{BD851275-7EAA-488D-B944-20F806F85C60}"/>
          </ac:spMkLst>
        </pc:spChg>
      </pc:sldChg>
      <pc:sldChg chg="modSp add">
        <pc:chgData name="Alfred Asterjadhi" userId="39de57b9-85c0-4fd1-aaac-8ca2b6560ad0" providerId="ADAL" clId="{06189222-BB63-4D2D-B9B4-8A1B85C90222}" dt="2020-09-16T16:55:39.768" v="1198" actId="20577"/>
        <pc:sldMkLst>
          <pc:docMk/>
          <pc:sldMk cId="3430996874" sldId="483"/>
        </pc:sldMkLst>
        <pc:spChg chg="mod">
          <ac:chgData name="Alfred Asterjadhi" userId="39de57b9-85c0-4fd1-aaac-8ca2b6560ad0" providerId="ADAL" clId="{06189222-BB63-4D2D-B9B4-8A1B85C90222}" dt="2020-09-16T16:44:38.122" v="921" actId="20577"/>
          <ac:spMkLst>
            <pc:docMk/>
            <pc:sldMk cId="3430996874" sldId="483"/>
            <ac:spMk id="2" creationId="{F127F15E-32F1-468D-AC02-8D2AC0FBB753}"/>
          </ac:spMkLst>
        </pc:spChg>
        <pc:spChg chg="mod">
          <ac:chgData name="Alfred Asterjadhi" userId="39de57b9-85c0-4fd1-aaac-8ca2b6560ad0" providerId="ADAL" clId="{06189222-BB63-4D2D-B9B4-8A1B85C90222}" dt="2020-09-16T16:52:05.696" v="1179" actId="400"/>
          <ac:spMkLst>
            <pc:docMk/>
            <pc:sldMk cId="3430996874" sldId="483"/>
            <ac:spMk id="3" creationId="{FF0DFFD0-5D2D-4BA8-B70F-B9B3AE55C83C}"/>
          </ac:spMkLst>
        </pc:spChg>
        <pc:spChg chg="mod">
          <ac:chgData name="Alfred Asterjadhi" userId="39de57b9-85c0-4fd1-aaac-8ca2b6560ad0" providerId="ADAL" clId="{06189222-BB63-4D2D-B9B4-8A1B85C90222}" dt="2020-09-16T16:55:39.768" v="1198" actId="20577"/>
          <ac:spMkLst>
            <pc:docMk/>
            <pc:sldMk cId="3430996874" sldId="483"/>
            <ac:spMk id="6" creationId="{622E8D9F-3ECB-4013-BB98-B26475327DFA}"/>
          </ac:spMkLst>
        </pc:spChg>
      </pc:sldChg>
      <pc:sldChg chg="modSp add">
        <pc:chgData name="Alfred Asterjadhi" userId="39de57b9-85c0-4fd1-aaac-8ca2b6560ad0" providerId="ADAL" clId="{06189222-BB63-4D2D-B9B4-8A1B85C90222}" dt="2020-09-16T16:55:57.203" v="1242" actId="20577"/>
        <pc:sldMkLst>
          <pc:docMk/>
          <pc:sldMk cId="1106193524" sldId="484"/>
        </pc:sldMkLst>
        <pc:spChg chg="mod">
          <ac:chgData name="Alfred Asterjadhi" userId="39de57b9-85c0-4fd1-aaac-8ca2b6560ad0" providerId="ADAL" clId="{06189222-BB63-4D2D-B9B4-8A1B85C90222}" dt="2020-09-16T16:55:46.149" v="1200" actId="20577"/>
          <ac:spMkLst>
            <pc:docMk/>
            <pc:sldMk cId="1106193524" sldId="484"/>
            <ac:spMk id="2" creationId="{883450BD-B6E2-46A7-9AC1-6BAD6411F0FE}"/>
          </ac:spMkLst>
        </pc:spChg>
        <pc:spChg chg="mod">
          <ac:chgData name="Alfred Asterjadhi" userId="39de57b9-85c0-4fd1-aaac-8ca2b6560ad0" providerId="ADAL" clId="{06189222-BB63-4D2D-B9B4-8A1B85C90222}" dt="2020-09-16T16:55:57.203" v="1242" actId="20577"/>
          <ac:spMkLst>
            <pc:docMk/>
            <pc:sldMk cId="1106193524" sldId="484"/>
            <ac:spMk id="3" creationId="{0E2CEEC3-C77B-4B31-90DE-B44FA3610567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7:05:16.311" v="2151" actId="20577"/>
        <pc:sldMkLst>
          <pc:docMk/>
          <pc:sldMk cId="2033416048" sldId="485"/>
        </pc:sldMkLst>
        <pc:spChg chg="del">
          <ac:chgData name="Alfred Asterjadhi" userId="39de57b9-85c0-4fd1-aaac-8ca2b6560ad0" providerId="ADAL" clId="{06189222-BB63-4D2D-B9B4-8A1B85C90222}" dt="2020-09-16T16:56:06.631" v="1244"/>
          <ac:spMkLst>
            <pc:docMk/>
            <pc:sldMk cId="2033416048" sldId="485"/>
            <ac:spMk id="2" creationId="{E6F1AD4D-10E0-4E6E-9250-EB4092838EB9}"/>
          </ac:spMkLst>
        </pc:spChg>
        <pc:spChg chg="del">
          <ac:chgData name="Alfred Asterjadhi" userId="39de57b9-85c0-4fd1-aaac-8ca2b6560ad0" providerId="ADAL" clId="{06189222-BB63-4D2D-B9B4-8A1B85C90222}" dt="2020-09-16T16:56:06.631" v="1244"/>
          <ac:spMkLst>
            <pc:docMk/>
            <pc:sldMk cId="2033416048" sldId="485"/>
            <ac:spMk id="3" creationId="{2668CB49-FA10-4402-A4DF-66C6338D7AF0}"/>
          </ac:spMkLst>
        </pc:spChg>
        <pc:spChg chg="add mod">
          <ac:chgData name="Alfred Asterjadhi" userId="39de57b9-85c0-4fd1-aaac-8ca2b6560ad0" providerId="ADAL" clId="{06189222-BB63-4D2D-B9B4-8A1B85C90222}" dt="2020-09-16T16:56:11.745" v="1252" actId="20577"/>
          <ac:spMkLst>
            <pc:docMk/>
            <pc:sldMk cId="2033416048" sldId="485"/>
            <ac:spMk id="7" creationId="{62FD7E17-9925-4E7A-8F05-BE097F84FA16}"/>
          </ac:spMkLst>
        </pc:spChg>
        <pc:spChg chg="add mod">
          <ac:chgData name="Alfred Asterjadhi" userId="39de57b9-85c0-4fd1-aaac-8ca2b6560ad0" providerId="ADAL" clId="{06189222-BB63-4D2D-B9B4-8A1B85C90222}" dt="2020-09-16T17:05:16.311" v="2151" actId="20577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06189222-BB63-4D2D-B9B4-8A1B85C90222}" dt="2020-09-11T21:59:24.598" v="47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6189222-BB63-4D2D-B9B4-8A1B85C90222}" dt="2020-09-11T21:59:24.598" v="47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F878489-03DD-4AEF-9722-087C0314093C}"/>
    <pc:docChg chg="undo modSld modMainMaster">
      <pc:chgData name="Alfred Asterjadhi" userId="39de57b9-85c0-4fd1-aaac-8ca2b6560ad0" providerId="ADAL" clId="{DF878489-03DD-4AEF-9722-087C0314093C}" dt="2020-09-16T22:05:43.032" v="24" actId="1076"/>
      <pc:docMkLst>
        <pc:docMk/>
      </pc:docMkLst>
      <pc:sldChg chg="modSp">
        <pc:chgData name="Alfred Asterjadhi" userId="39de57b9-85c0-4fd1-aaac-8ca2b6560ad0" providerId="ADAL" clId="{DF878489-03DD-4AEF-9722-087C0314093C}" dt="2020-09-16T22:04:47.481" v="6" actId="404"/>
        <pc:sldMkLst>
          <pc:docMk/>
          <pc:sldMk cId="3430996874" sldId="483"/>
        </pc:sldMkLst>
        <pc:spChg chg="mod">
          <ac:chgData name="Alfred Asterjadhi" userId="39de57b9-85c0-4fd1-aaac-8ca2b6560ad0" providerId="ADAL" clId="{DF878489-03DD-4AEF-9722-087C0314093C}" dt="2020-09-16T22:04:47.481" v="6" actId="404"/>
          <ac:spMkLst>
            <pc:docMk/>
            <pc:sldMk cId="3430996874" sldId="483"/>
            <ac:spMk id="3" creationId="{FF0DFFD0-5D2D-4BA8-B70F-B9B3AE55C83C}"/>
          </ac:spMkLst>
        </pc:spChg>
      </pc:sldChg>
      <pc:sldChg chg="modSp">
        <pc:chgData name="Alfred Asterjadhi" userId="39de57b9-85c0-4fd1-aaac-8ca2b6560ad0" providerId="ADAL" clId="{DF878489-03DD-4AEF-9722-087C0314093C}" dt="2020-09-16T22:05:43.032" v="24" actId="1076"/>
        <pc:sldMkLst>
          <pc:docMk/>
          <pc:sldMk cId="2033416048" sldId="485"/>
        </pc:sldMkLst>
        <pc:spChg chg="mod">
          <ac:chgData name="Alfred Asterjadhi" userId="39de57b9-85c0-4fd1-aaac-8ca2b6560ad0" providerId="ADAL" clId="{DF878489-03DD-4AEF-9722-087C0314093C}" dt="2020-09-16T22:05:43.032" v="24" actId="1076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DF878489-03DD-4AEF-9722-087C0314093C}" dt="2020-09-16T20:39:24.811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F878489-03DD-4AEF-9722-087C0314093C}" dt="2020-09-16T20:39:24.811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3A6FCEA-0F20-416C-B268-D95D57A89817}"/>
    <pc:docChg chg="modMainMaster">
      <pc:chgData name="Alfred Asterjadhi" userId="39de57b9-85c0-4fd1-aaac-8ca2b6560ad0" providerId="ADAL" clId="{53A6FCEA-0F20-416C-B268-D95D57A89817}" dt="2020-08-19T20:19:00.296" v="1" actId="6549"/>
      <pc:docMkLst>
        <pc:docMk/>
      </pc:docMkLst>
      <pc:sldMasterChg chg="modSp">
        <pc:chgData name="Alfred Asterjadhi" userId="39de57b9-85c0-4fd1-aaac-8ca2b6560ad0" providerId="ADAL" clId="{53A6FCEA-0F20-416C-B268-D95D57A89817}" dt="2020-08-19T20:19:00.296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3A6FCEA-0F20-416C-B268-D95D57A89817}" dt="2020-08-19T20:19:00.296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55-01-00be-non-str-ap-operation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109-06-00be-july-september-tgbe-teleconference-minut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2020-09-02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976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	Second: Edward Au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Stephen (</a:t>
            </a:r>
            <a:r>
              <a:rPr lang="en-US" sz="1800" dirty="0" err="1"/>
              <a:t>Kiwin</a:t>
            </a:r>
            <a:r>
              <a:rPr lang="en-US" sz="1800" dirty="0"/>
              <a:t>) Palm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to the 11be SFD the following text: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11be agrees to define mechanisms to support the operation of a Non-STR AP MLD in 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mechanisms are limited to instantiate a Non-STR Non-AP MLD as a Soft AP that could utilize all its links. The exact language to govern such scope is TBD. </a:t>
            </a:r>
          </a:p>
          <a:p>
            <a:pPr lvl="1"/>
            <a:endParaRPr lang="en-US" sz="1400" dirty="0"/>
          </a:p>
          <a:p>
            <a:r>
              <a:rPr lang="en-US" sz="1600" dirty="0"/>
              <a:t>Move: Jinjing Jiang			Second: Kaiying Lu</a:t>
            </a:r>
          </a:p>
          <a:p>
            <a:r>
              <a:rPr lang="en-US" sz="1600" dirty="0"/>
              <a:t>Discussion: Yes, discussion.</a:t>
            </a:r>
          </a:p>
          <a:p>
            <a:r>
              <a:rPr lang="en-US" sz="1600" dirty="0"/>
              <a:t>Preliminary Result: 85Y, 32N, 24A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83Y, 31N, 22A (Fails).</a:t>
            </a:r>
          </a:p>
          <a:p>
            <a:endParaRPr lang="en-US" sz="1600" dirty="0"/>
          </a:p>
          <a:p>
            <a:r>
              <a:rPr lang="en-US" sz="1200" b="0" i="1" dirty="0"/>
              <a:t>Note: This is candidate SFD text highlighted in </a:t>
            </a:r>
            <a:r>
              <a:rPr lang="en-US" sz="1200" b="0" i="1" dirty="0">
                <a:highlight>
                  <a:srgbClr val="FFFF00"/>
                </a:highlight>
              </a:rPr>
              <a:t>yellow</a:t>
            </a:r>
            <a:r>
              <a:rPr lang="en-US" sz="1200" b="0" i="1" dirty="0"/>
              <a:t> that has received a request for further discussion and is identified by tag #SP112. The straw poll result is: 70Y, 17N, 38A, and the link to the presentation is: </a:t>
            </a:r>
            <a:r>
              <a:rPr lang="en-US" sz="1200" b="0" i="1" dirty="0">
                <a:hlinkClick r:id="rId2"/>
              </a:rPr>
              <a:t>https://mentor.ieee.org/802.11/dcn/20/11-20-0755-01-00be-non-str-ap-operation.pptx</a:t>
            </a:r>
            <a:endParaRPr lang="en-US" sz="1200" b="0" i="1" dirty="0"/>
          </a:p>
          <a:p>
            <a:r>
              <a:rPr lang="en-US" sz="1200" b="0" i="1" dirty="0"/>
              <a:t>Motion 120 is based on an amendment as per Motion 121.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FB6C-68B2-4649-828D-4505FA14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C4EA-7F55-4FF4-89CC-C4D33A0E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amend Motion 120 by deleting the following term “Note:”</a:t>
            </a:r>
          </a:p>
          <a:p>
            <a:endParaRPr lang="en-US" dirty="0"/>
          </a:p>
          <a:p>
            <a:r>
              <a:rPr lang="en-US" dirty="0"/>
              <a:t>Move: Zhou Lan			Second: Yong Liu</a:t>
            </a:r>
          </a:p>
          <a:p>
            <a:r>
              <a:rPr lang="en-US" dirty="0"/>
              <a:t>Discussion: No discussion.</a:t>
            </a:r>
          </a:p>
          <a:p>
            <a:r>
              <a:rPr lang="en-US" dirty="0"/>
              <a:t>Preliminary Results: 98Y, 15N, 24A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95Y, 15N, 23A (Passes)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8CA20-BF62-4879-9C65-443CFC2726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9EBB-7FC4-48BF-B312-FDDAEE49A3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6CD5BF-39EA-4BC4-BE39-16829400B3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92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August 20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749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SP131, SP132, SP133, SP136, SP137, SP138, SP139, SP140, SP141, SP142, SP143, SP144, SP145, SP146, SP147, SP148, SP149, SP150, SP151, SP152, SP153, SP154, SP155, SP156, SP157, SP158, SP159, SP160, SP161, SP162, SP163, SP164, SP165, SP166, SP167, SP168, SP170.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r>
              <a:rPr lang="en-US" sz="1600" dirty="0"/>
              <a:t>Note 2: </a:t>
            </a:r>
            <a:r>
              <a:rPr lang="en-US" sz="1600" dirty="0">
                <a:solidFill>
                  <a:srgbClr val="FF0000"/>
                </a:solidFill>
              </a:rPr>
              <a:t>SP134 and SP135 </a:t>
            </a:r>
            <a:r>
              <a:rPr lang="en-US" sz="1600" dirty="0"/>
              <a:t>were requested to be removed from SP’s author.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847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SP169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71Y, 42N, 28A.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70Y</a:t>
            </a:r>
            <a:r>
              <a:rPr lang="en-US" sz="1800">
                <a:highlight>
                  <a:srgbClr val="FF0000"/>
                </a:highlight>
              </a:rPr>
              <a:t>, 40N</a:t>
            </a:r>
            <a:r>
              <a:rPr lang="en-US" sz="1800" dirty="0">
                <a:highlight>
                  <a:srgbClr val="FF0000"/>
                </a:highlight>
              </a:rPr>
              <a:t>, 27A (Fails).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4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03</a:t>
            </a:r>
            <a:r>
              <a:rPr lang="en-US" sz="3600" baseline="30000" dirty="0"/>
              <a:t>rd</a:t>
            </a:r>
            <a:endParaRPr lang="en-US" sz="36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445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SP171, SP172, SP173, SP174, SP176, SP177, SP178, SP179, SP180, SP181, SP182, SP183, SP184, SP185, SP186, SP187, SP188, SP189.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274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 Move to define mechanisms to support the operation of a Non-STR AP MLD in R1. The mechanisms are limited to instantiate a Non-STR Non-AP MLD as a Soft AP that could utilize all its links under TBD conditions. The exact language to govern such scope is TBD.</a:t>
            </a:r>
          </a:p>
          <a:p>
            <a:endParaRPr lang="en-US" sz="1800" dirty="0"/>
          </a:p>
          <a:p>
            <a:r>
              <a:rPr lang="en-US" sz="1800" dirty="0"/>
              <a:t>Move: Jinjing Jiang		Second: Kaiying Lu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104Y, 33N, 24A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103Y, 33N, 24A (Passes).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595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5FBD-0820-4C51-A874-099B83CA8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26EB8-B7E8-49FF-BD8F-5F23A632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following paragraph of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NS/EP Priority Service if supported by a non-AP STA, shall use </a:t>
            </a:r>
            <a:r>
              <a:rPr lang="en-GB" sz="2000" strike="sngStrike" dirty="0"/>
              <a:t>a TID value (TBD) that is greater than 7 </a:t>
            </a:r>
            <a:r>
              <a:rPr lang="en-GB" sz="2000" u="sng" dirty="0"/>
              <a:t>an action frame </a:t>
            </a:r>
            <a:r>
              <a:rPr lang="en-GB" sz="2000" dirty="0"/>
              <a:t>to indicate the need for priority access to its associated AP STA </a:t>
            </a:r>
            <a:r>
              <a:rPr lang="en-GB" sz="2000" u="sng" dirty="0"/>
              <a:t>and to be included in Release 1 specification</a:t>
            </a:r>
            <a:r>
              <a:rPr lang="en-GB" sz="20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US" sz="2000" dirty="0"/>
              <a:t>Move: Subir Das		Second: Vinko Erceg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Passes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7A22C-D13E-40B3-B033-DEF036C057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BDA50-377D-4E99-A133-0AD47A11CE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F481D0-B971-4959-BBB0-B33F187F0F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0234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SP175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87Y, 39N, 25A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87Y, 37N, 24A (Fails).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136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17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4809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July-Sept: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https://mentor.ieee.org/802.11/dcn/20/11-20-1109-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06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-00be-july-september-tgbe-teleconference-minutes.docx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			Second: 	</a:t>
            </a:r>
          </a:p>
          <a:p>
            <a:r>
              <a:rPr lang="en-US" sz="2000" dirty="0"/>
              <a:t>Discussion: </a:t>
            </a:r>
          </a:p>
          <a:p>
            <a:r>
              <a:rPr lang="en-US" sz="2000" dirty="0"/>
              <a:t>Result:</a:t>
            </a:r>
          </a:p>
          <a:p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611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Laurent Cariou as TGbe Vice-Chair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			Second: 	</a:t>
            </a:r>
          </a:p>
          <a:p>
            <a:r>
              <a:rPr lang="en-US" dirty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768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Matthew Fischer as TGbe Vice-Chair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			Second: 	</a:t>
            </a:r>
          </a:p>
          <a:p>
            <a:r>
              <a:rPr lang="en-US" dirty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5621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Dennis Sundman as TGbe Secretary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			Second: 	</a:t>
            </a:r>
          </a:p>
          <a:p>
            <a:r>
              <a:rPr lang="en-US" dirty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5844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131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SP190, SP191, SP192, SP193, SP194, SP195, SP196, SP197, </a:t>
            </a:r>
            <a:r>
              <a:rPr lang="en-US" sz="1600" strike="sngStrike" dirty="0">
                <a:solidFill>
                  <a:srgbClr val="FF0000"/>
                </a:solidFill>
              </a:rPr>
              <a:t>SP198</a:t>
            </a:r>
            <a:r>
              <a:rPr lang="en-US" sz="1600" dirty="0">
                <a:solidFill>
                  <a:schemeClr val="tx2"/>
                </a:solidFill>
              </a:rPr>
              <a:t>, SP199, SP200, SP201, SP202, SP203, SP204, SP205, SP206, SP207, SP208, SP209.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Discussion:.</a:t>
            </a:r>
          </a:p>
          <a:p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9901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381E4-9086-43C4-A6AB-58D94AAC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30278-7415-4E30-B2DB-C83CAF3F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chemeClr val="tx1"/>
                </a:solidFill>
              </a:rPr>
              <a:t>SP198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				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endParaRPr lang="en-US" sz="1800" dirty="0">
              <a:highlight>
                <a:srgbClr val="FF0000"/>
              </a:highlight>
            </a:endParaRP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r>
              <a:rPr lang="en-US" sz="1600" dirty="0"/>
              <a:t>Note 2: SP result is 52Y,16N,24A: see next slide for SP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D1BD2-09A9-4739-A496-7A14279FCC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59FB5-0BD5-4DB6-8307-E1B7F3A94C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26A86D-5F3E-438C-B2A4-8FC08D1087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204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09BF1-F9F3-4F14-991E-7047F24B5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Snapshot of Straw poll #198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3FC0F-FF04-426E-A37B-7D4BB48CB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Do you support the inclusion of the following in the SFD for R2:</a:t>
            </a: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sz="2000" dirty="0"/>
              <a:t>Non-primary transmission: The concept in which an AP that finds the primary channel to be busy under TBD conditions, can employ techniques to access and transmit on the idle non-primary channels under TBD conditions </a:t>
            </a:r>
            <a:r>
              <a:rPr lang="en-GB" sz="2000" i="1" dirty="0"/>
              <a:t>[#SP198]</a:t>
            </a:r>
            <a:endParaRPr lang="en-US" sz="2000" dirty="0"/>
          </a:p>
          <a:p>
            <a:r>
              <a:rPr lang="en-GB" sz="2000" dirty="0"/>
              <a:t>[20/0363r3 (Proposals on unused bandwidth utilizations, Sindhu Verma, Broadcom), SP#1, Y/N/A: 52/16/24]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547C45-B445-47D8-AE4A-EF8940441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FBAF8-9FF5-4CB2-8479-8E0D92F035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2B7C6A-D4B5-4935-A1F1-2948E1E2F8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078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7F15E-32F1-468D-AC02-8D2AC0FB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DFFD0-5D2D-4BA8-B70F-B9B3AE55C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paragraph below of the TGbe SFD (11-20/1262r14):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802.11be uses B3 equal to 1, B2 B1 equal to 0 and B0 equal to 0 in Fragment Number field to indicate 512 BA bitmap length and to use B3 equal to 1, B2</a:t>
            </a:r>
            <a:r>
              <a:rPr lang="en-US" sz="1600" dirty="0">
                <a:highlight>
                  <a:srgbClr val="FFFF00"/>
                </a:highlight>
              </a:rPr>
              <a:t>-</a:t>
            </a:r>
            <a:r>
              <a:rPr lang="en-US" sz="1600" dirty="0"/>
              <a:t>B1 equal to </a:t>
            </a:r>
            <a:r>
              <a:rPr lang="en-US" sz="1600" strike="sngStrike" dirty="0">
                <a:highlight>
                  <a:srgbClr val="FFFF00"/>
                </a:highlight>
              </a:rPr>
              <a:t>0</a:t>
            </a:r>
            <a:r>
              <a:rPr lang="en-US" sz="1600" u="sng" dirty="0">
                <a:highlight>
                  <a:srgbClr val="FFFF00"/>
                </a:highlight>
              </a:rPr>
              <a:t>1</a:t>
            </a:r>
            <a:r>
              <a:rPr lang="en-US" sz="1600" dirty="0"/>
              <a:t> and B0 equal to </a:t>
            </a:r>
            <a:r>
              <a:rPr lang="en-US" sz="1600" strike="sngStrike" dirty="0">
                <a:highlight>
                  <a:srgbClr val="FFFF00"/>
                </a:highlight>
              </a:rPr>
              <a:t>1</a:t>
            </a:r>
            <a:r>
              <a:rPr lang="en-US" sz="1600" u="sng" dirty="0">
                <a:highlight>
                  <a:srgbClr val="FFFF00"/>
                </a:highlight>
              </a:rPr>
              <a:t>0</a:t>
            </a:r>
            <a:r>
              <a:rPr lang="en-US" sz="1600" dirty="0"/>
              <a:t> in Fragment Number field to indicate 1024 BA bitmap length in compressed BA and multi-STA BA. [Motion 112, #SP24, [17] and [158]]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				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 dirty="0"/>
              <a:t>Preliminary Result: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/>
              <a:t>Result: </a:t>
            </a:r>
            <a:endParaRPr lang="en-US" sz="2000" dirty="0">
              <a:highlight>
                <a:srgbClr val="FF0000"/>
              </a:highlight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AF2C0-4CA3-40CC-9C70-1C348EB78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2E21-8AC9-4628-A5DC-4036E3B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2E8D9F-3ECB-4013-BB98-B26475327D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968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30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Subject to WG chair approval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1935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2FD7E17-9925-4E7A-8F05-BE097F8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FE9533-EFA8-4A83-A053-C2EC4DD7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400" dirty="0"/>
              <a:t>Move to instruct the TGbe Editor to create IEEE802.11be D0.1 draft by incorporating the changes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rgbClr val="00B050"/>
                </a:solidFill>
              </a:rPr>
              <a:t>1256r3, 1255r4, 1272r1, 1261r1, 1291r12, 1271r7, 1275r4, 1270r4, 1300r8, 1299r6, 1359r4, 1353r5, 1309r5 (part I, II), 1281r4,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C000"/>
                </a:solidFill>
              </a:rPr>
              <a:t>1309 (part III), 1336, 1395, 1292, 1320, 1274, 1332, 1333, 1407, 1409, 1434, 1408, 1440, 1445, 1411, 1431,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rgbClr val="00B050"/>
                </a:solidFill>
              </a:rPr>
              <a:t>1293r1, 1295r1, 1160r4, 1327r1, 1153r3, 1260r4, 1349r3, 1231r3, 1252r2, 1253r6, 1254r6, 1229r3, 1294r4, 1329r2, 1290r3, 1276r7, 1371r4, 1338r6, 1339r5, 1337r3, 1340r2,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C000"/>
                </a:solidFill>
              </a:rPr>
              <a:t>1315, 1319, 1351, 1403, 1404, 1447, 1448, 1452, 1307, 1462, 1464, 1466, 1480, 1479, 1494, 1495.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700" dirty="0">
              <a:solidFill>
                <a:srgbClr val="FFC000"/>
              </a:solidFill>
            </a:endParaRPr>
          </a:p>
          <a:p>
            <a:pPr marL="0" indent="0"/>
            <a:r>
              <a:rPr lang="en-US" sz="1200" dirty="0"/>
              <a:t>Move:						Second:</a:t>
            </a:r>
          </a:p>
          <a:p>
            <a:r>
              <a:rPr lang="en-US" sz="1200" dirty="0"/>
              <a:t>Discussion:</a:t>
            </a:r>
          </a:p>
          <a:p>
            <a:r>
              <a:rPr lang="en-US" sz="1200" dirty="0"/>
              <a:t>Preliminary Result:</a:t>
            </a:r>
            <a:endParaRPr lang="en-US" sz="1200" dirty="0">
              <a:highlight>
                <a:srgbClr val="00FF00"/>
              </a:highlight>
            </a:endParaRPr>
          </a:p>
          <a:p>
            <a:pPr marL="0" indent="0"/>
            <a:r>
              <a:rPr lang="en-US" sz="1200" dirty="0"/>
              <a:t>Result: </a:t>
            </a:r>
          </a:p>
          <a:p>
            <a:pPr marL="0" indent="0"/>
            <a:endParaRPr lang="en-US" sz="1200" dirty="0">
              <a:highlight>
                <a:srgbClr val="FF0000"/>
              </a:highlight>
            </a:endParaRPr>
          </a:p>
          <a:p>
            <a:pPr marL="0" indent="0"/>
            <a:r>
              <a:rPr lang="en-US" sz="1100" dirty="0">
                <a:solidFill>
                  <a:schemeClr val="tx1"/>
                </a:solidFill>
              </a:rPr>
              <a:t>NOTE 1: Documents in </a:t>
            </a:r>
            <a:r>
              <a:rPr lang="en-US" sz="1100" dirty="0">
                <a:solidFill>
                  <a:srgbClr val="00B050"/>
                </a:solidFill>
              </a:rPr>
              <a:t>green</a:t>
            </a:r>
            <a:r>
              <a:rPr lang="en-US" sz="1100" dirty="0">
                <a:solidFill>
                  <a:schemeClr val="tx1"/>
                </a:solidFill>
              </a:rPr>
              <a:t> font have passed a straw poll in their ad-hoc groups (PHY or MAC)</a:t>
            </a:r>
          </a:p>
          <a:p>
            <a:pPr marL="0" indent="0"/>
            <a:r>
              <a:rPr lang="en-US" sz="1100" dirty="0">
                <a:solidFill>
                  <a:schemeClr val="tx1"/>
                </a:solidFill>
              </a:rPr>
              <a:t>NOTE 2: Document in </a:t>
            </a:r>
            <a:r>
              <a:rPr lang="en-US" sz="1100" dirty="0">
                <a:solidFill>
                  <a:srgbClr val="FFC000"/>
                </a:solidFill>
              </a:rPr>
              <a:t>orange</a:t>
            </a:r>
            <a:r>
              <a:rPr lang="en-US" sz="1100" dirty="0">
                <a:solidFill>
                  <a:schemeClr val="tx1"/>
                </a:solidFill>
              </a:rPr>
              <a:t> font are already uploaded in IEEE mentor (at least R0) and are being discussed in the respective ad-hoc groups (PHY or MAC) to improve quality of the spec text, and are expected to pass straw poll prior to being converted in green font in this motion.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5DAA7-FDF7-4F59-A450-6F8B746AD3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98FB0-B551-4C50-B852-BAA53BA9D9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795D-107E-4D60-92C9-D50FD78AC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416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71708</TotalTime>
  <Words>3473</Words>
  <Application>Microsoft Office PowerPoint</Application>
  <PresentationFormat>On-screen Show (4:3)</PresentationFormat>
  <Paragraphs>414</Paragraphs>
  <Slides>38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Approve TG Minutes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120</vt:lpstr>
      <vt:lpstr>Motion 121</vt:lpstr>
      <vt:lpstr>Motions on August 20th</vt:lpstr>
      <vt:lpstr>Motion 122</vt:lpstr>
      <vt:lpstr>Motion 123</vt:lpstr>
      <vt:lpstr>Motions on September 03rd</vt:lpstr>
      <vt:lpstr>Motion 124</vt:lpstr>
      <vt:lpstr>Motion 125</vt:lpstr>
      <vt:lpstr>Motion 126</vt:lpstr>
      <vt:lpstr>Motion 127</vt:lpstr>
      <vt:lpstr>Motions on September 17th</vt:lpstr>
      <vt:lpstr>Approve TG Minutes</vt:lpstr>
      <vt:lpstr>Motion 128</vt:lpstr>
      <vt:lpstr>Motion 129</vt:lpstr>
      <vt:lpstr>Motion 130</vt:lpstr>
      <vt:lpstr>Motion 131</vt:lpstr>
      <vt:lpstr>Motion 132</vt:lpstr>
      <vt:lpstr>Snapshot of Straw poll #198</vt:lpstr>
      <vt:lpstr>Motion 133</vt:lpstr>
      <vt:lpstr>Motions on September 30th</vt:lpstr>
      <vt:lpstr>Motion 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2020-09-16T22:05:45Z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