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79" r:id="rId34"/>
    <p:sldId id="476" r:id="rId35"/>
    <p:sldId id="477" r:id="rId3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189222-BB63-4D2D-B9B4-8A1B85C90222}" v="42" dt="2020-09-10T17:22:44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6189222-BB63-4D2D-B9B4-8A1B85C90222}"/>
    <pc:docChg chg="custSel addSld delSld modSld modMainMaster">
      <pc:chgData name="Alfred Asterjadhi" userId="39de57b9-85c0-4fd1-aaac-8ca2b6560ad0" providerId="ADAL" clId="{06189222-BB63-4D2D-B9B4-8A1B85C90222}" dt="2020-09-11T22:01:29.893" v="536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1T22:01:29.893" v="536" actId="2057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0T16:38:56.831" v="222" actId="2057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0T16:35:30.202" v="218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0T16:33:43.788" v="103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0T16:34:46.880" v="19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06189222-BB63-4D2D-B9B4-8A1B85C90222}" dt="2020-09-11T22:01:18.317" v="531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1T22:01:03.463" v="501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1:18.317" v="531" actId="20577"/>
          <ac:spMkLst>
            <pc:docMk/>
            <pc:sldMk cId="1307562173" sldId="479"/>
            <ac:spMk id="3" creationId="{BD851275-7EAA-488D-B944-20F806F85C60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			Second: 	</a:t>
            </a:r>
          </a:p>
          <a:p>
            <a:r>
              <a:rPr lang="en-US" sz="2000" dirty="0"/>
              <a:t>Discussion: </a:t>
            </a:r>
          </a:p>
          <a:p>
            <a:r>
              <a:rPr lang="en-US" sz="2000" dirty="0"/>
              <a:t>Result: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TGbe vice-chairs and TGbe secretary.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			Second: 	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SP198,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Discussion:.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X+1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TBD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		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endParaRPr lang="en-US" sz="1800" dirty="0">
              <a:highlight>
                <a:srgbClr val="FF0000"/>
              </a:highlight>
            </a:endParaRP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70762</TotalTime>
  <Words>2895</Words>
  <Application>Microsoft Office PowerPoint</Application>
  <PresentationFormat>On-screen Show (4:3)</PresentationFormat>
  <Paragraphs>351</Paragraphs>
  <Slides>32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128-130</vt:lpstr>
      <vt:lpstr>Motion 131</vt:lpstr>
      <vt:lpstr>Motion X+1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2020-09-11T22:01:30Z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