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71" r:id="rId14"/>
    <p:sldId id="449" r:id="rId15"/>
    <p:sldId id="454" r:id="rId16"/>
    <p:sldId id="455" r:id="rId17"/>
    <p:sldId id="456" r:id="rId18"/>
    <p:sldId id="457" r:id="rId19"/>
    <p:sldId id="460" r:id="rId20"/>
    <p:sldId id="458" r:id="rId21"/>
    <p:sldId id="459" r:id="rId22"/>
    <p:sldId id="462" r:id="rId23"/>
    <p:sldId id="463" r:id="rId24"/>
    <p:sldId id="465" r:id="rId25"/>
    <p:sldId id="466" r:id="rId26"/>
    <p:sldId id="467" r:id="rId27"/>
    <p:sldId id="468" r:id="rId28"/>
    <p:sldId id="469" r:id="rId29"/>
    <p:sldId id="472" r:id="rId30"/>
    <p:sldId id="473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5F942A-E2E2-48F8-A125-5DA14D51C5E5}" v="2" dt="2020-09-05T02:31:44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3" d="100"/>
          <a:sy n="113" d="100"/>
        </p:scale>
        <p:origin x="114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C0A79F19-95C4-4178-A8B3-63FF319C70A0}"/>
    <pc:docChg chg="undo redo custSel addSld delSld modSld sldOrd">
      <pc:chgData name="Alfred Asterjadhi" userId="39de57b9-85c0-4fd1-aaac-8ca2b6560ad0" providerId="ADAL" clId="{C0A79F19-95C4-4178-A8B3-63FF319C70A0}" dt="2020-08-22T16:19:30.307" v="423" actId="20577"/>
      <pc:docMkLst>
        <pc:docMk/>
      </pc:docMkLst>
      <pc:sldChg chg="modSp">
        <pc:chgData name="Alfred Asterjadhi" userId="39de57b9-85c0-4fd1-aaac-8ca2b6560ad0" providerId="ADAL" clId="{C0A79F19-95C4-4178-A8B3-63FF319C70A0}" dt="2020-08-21T17:15:38.649" v="142" actId="6549"/>
        <pc:sldMkLst>
          <pc:docMk/>
          <pc:sldMk cId="2876925127" sldId="462"/>
        </pc:sldMkLst>
        <pc:spChg chg="mod">
          <ac:chgData name="Alfred Asterjadhi" userId="39de57b9-85c0-4fd1-aaac-8ca2b6560ad0" providerId="ADAL" clId="{C0A79F19-95C4-4178-A8B3-63FF319C70A0}" dt="2020-08-21T17:15:38.649" v="142" actId="6549"/>
          <ac:spMkLst>
            <pc:docMk/>
            <pc:sldMk cId="2876925127" sldId="462"/>
            <ac:spMk id="3" creationId="{D4C1C4EA-7F55-4FF4-89CC-C4D33A0EFE23}"/>
          </ac:spMkLst>
        </pc:spChg>
      </pc:sldChg>
      <pc:sldChg chg="modSp">
        <pc:chgData name="Alfred Asterjadhi" userId="39de57b9-85c0-4fd1-aaac-8ca2b6560ad0" providerId="ADAL" clId="{C0A79F19-95C4-4178-A8B3-63FF319C70A0}" dt="2020-08-20T14:13:25.661" v="71" actId="13926"/>
        <pc:sldMkLst>
          <pc:docMk/>
          <pc:sldMk cId="3647847567" sldId="465"/>
        </pc:sldMkLst>
        <pc:spChg chg="mod">
          <ac:chgData name="Alfred Asterjadhi" userId="39de57b9-85c0-4fd1-aaac-8ca2b6560ad0" providerId="ADAL" clId="{C0A79F19-95C4-4178-A8B3-63FF319C70A0}" dt="2020-08-20T14:13:25.661" v="71" actId="13926"/>
          <ac:spMkLst>
            <pc:docMk/>
            <pc:sldMk cId="3647847567" sldId="46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0A79F19-95C4-4178-A8B3-63FF319C70A0}" dt="2020-08-22T16:13:35.614" v="340" actId="207"/>
        <pc:sldMkLst>
          <pc:docMk/>
          <pc:sldMk cId="3784064531" sldId="466"/>
        </pc:sldMkLst>
        <pc:spChg chg="mod">
          <ac:chgData name="Alfred Asterjadhi" userId="39de57b9-85c0-4fd1-aaac-8ca2b6560ad0" providerId="ADAL" clId="{C0A79F19-95C4-4178-A8B3-63FF319C70A0}" dt="2020-08-22T16:13:35.614" v="340" actId="207"/>
          <ac:spMkLst>
            <pc:docMk/>
            <pc:sldMk cId="3784064531" sldId="46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C0A79F19-95C4-4178-A8B3-63FF319C70A0}" dt="2020-08-22T16:12:23.237" v="338" actId="404"/>
        <pc:sldMkLst>
          <pc:docMk/>
          <pc:sldMk cId="2004445748" sldId="467"/>
        </pc:sldMkLst>
        <pc:spChg chg="mod">
          <ac:chgData name="Alfred Asterjadhi" userId="39de57b9-85c0-4fd1-aaac-8ca2b6560ad0" providerId="ADAL" clId="{C0A79F19-95C4-4178-A8B3-63FF319C70A0}" dt="2020-08-22T16:12:23.237" v="338" actId="404"/>
          <ac:spMkLst>
            <pc:docMk/>
            <pc:sldMk cId="2004445748" sldId="467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C0A79F19-95C4-4178-A8B3-63FF319C70A0}" dt="2020-08-22T16:18:24.393" v="410" actId="20577"/>
        <pc:sldMkLst>
          <pc:docMk/>
          <pc:sldMk cId="1134274621" sldId="468"/>
        </pc:sldMkLst>
        <pc:spChg chg="mod">
          <ac:chgData name="Alfred Asterjadhi" userId="39de57b9-85c0-4fd1-aaac-8ca2b6560ad0" providerId="ADAL" clId="{C0A79F19-95C4-4178-A8B3-63FF319C70A0}" dt="2020-08-22T15:57:20.745" v="172" actId="20577"/>
          <ac:spMkLst>
            <pc:docMk/>
            <pc:sldMk cId="1134274621" sldId="468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8:24.393" v="410" actId="20577"/>
          <ac:spMkLst>
            <pc:docMk/>
            <pc:sldMk cId="1134274621" sldId="468"/>
            <ac:spMk id="3" creationId="{A3593DF1-14C5-4A83-95AA-1E748196F08C}"/>
          </ac:spMkLst>
        </pc:spChg>
      </pc:sldChg>
      <pc:sldChg chg="addSp delSp modSp add ord">
        <pc:chgData name="Alfred Asterjadhi" userId="39de57b9-85c0-4fd1-aaac-8ca2b6560ad0" providerId="ADAL" clId="{C0A79F19-95C4-4178-A8B3-63FF319C70A0}" dt="2020-08-22T15:59:51.876" v="231" actId="20577"/>
        <pc:sldMkLst>
          <pc:docMk/>
          <pc:sldMk cId="1653595649" sldId="469"/>
        </pc:sldMkLst>
        <pc:spChg chg="mod">
          <ac:chgData name="Alfred Asterjadhi" userId="39de57b9-85c0-4fd1-aaac-8ca2b6560ad0" providerId="ADAL" clId="{C0A79F19-95C4-4178-A8B3-63FF319C70A0}" dt="2020-08-22T15:59:04.844" v="215" actId="20577"/>
          <ac:spMkLst>
            <pc:docMk/>
            <pc:sldMk cId="1653595649" sldId="469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5:59:51.876" v="231" actId="20577"/>
          <ac:spMkLst>
            <pc:docMk/>
            <pc:sldMk cId="1653595649" sldId="469"/>
            <ac:spMk id="3" creationId="{A3593DF1-14C5-4A83-95AA-1E748196F08C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7" creationId="{E92E700E-8829-4F23-A835-3CF3A7DAB096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8" creationId="{5BCE6180-8A0D-4C08-B33E-D571E9153129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9" creationId="{9EAA6692-D72E-486D-A23B-3852E6410BF5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0" creationId="{ED2C3206-D1AA-4445-89CC-DD7C633498C2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1" creationId="{BBDA1827-9A54-49DC-8AE6-50BCB4D50B04}"/>
          </ac:spMkLst>
        </pc:spChg>
      </pc:sldChg>
      <pc:sldChg chg="modSp add">
        <pc:chgData name="Alfred Asterjadhi" userId="39de57b9-85c0-4fd1-aaac-8ca2b6560ad0" providerId="ADAL" clId="{C0A79F19-95C4-4178-A8B3-63FF319C70A0}" dt="2020-08-22T16:19:30.307" v="423" actId="20577"/>
        <pc:sldMkLst>
          <pc:docMk/>
          <pc:sldMk cId="1450415499" sldId="470"/>
        </pc:sldMkLst>
        <pc:spChg chg="mod">
          <ac:chgData name="Alfred Asterjadhi" userId="39de57b9-85c0-4fd1-aaac-8ca2b6560ad0" providerId="ADAL" clId="{C0A79F19-95C4-4178-A8B3-63FF319C70A0}" dt="2020-08-22T16:19:11.335" v="413" actId="20577"/>
          <ac:spMkLst>
            <pc:docMk/>
            <pc:sldMk cId="1450415499" sldId="470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9:30.307" v="423" actId="2057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C0A79F19-95C4-4178-A8B3-63FF319C70A0}" dt="2020-08-22T16:11:50.052" v="337"/>
        <pc:sldMkLst>
          <pc:docMk/>
          <pc:sldMk cId="1905976378" sldId="471"/>
        </pc:sldMkLst>
        <pc:spChg chg="mod">
          <ac:chgData name="Alfred Asterjadhi" userId="39de57b9-85c0-4fd1-aaac-8ca2b6560ad0" providerId="ADAL" clId="{C0A79F19-95C4-4178-A8B3-63FF319C70A0}" dt="2020-08-22T16:11:29.757" v="331" actId="20577"/>
          <ac:spMkLst>
            <pc:docMk/>
            <pc:sldMk cId="1905976378" sldId="471"/>
            <ac:spMk id="3" creationId="{2D0D6EA9-47E0-4332-ACAF-5FDF0662E482}"/>
          </ac:spMkLst>
        </pc:spChg>
      </pc:sldChg>
    </pc:docChg>
  </pc:docChgLst>
  <pc:docChgLst>
    <pc:chgData name="Alfred Asterjadhi" userId="39de57b9-85c0-4fd1-aaac-8ca2b6560ad0" providerId="ADAL" clId="{D25F942A-E2E2-48F8-A125-5DA14D51C5E5}"/>
    <pc:docChg chg="modSld modMainMaster">
      <pc:chgData name="Alfred Asterjadhi" userId="39de57b9-85c0-4fd1-aaac-8ca2b6560ad0" providerId="ADAL" clId="{D25F942A-E2E2-48F8-A125-5DA14D51C5E5}" dt="2020-09-05T02:32:22.267" v="333" actId="20577"/>
      <pc:docMkLst>
        <pc:docMk/>
      </pc:docMkLst>
      <pc:sldChg chg="modSp">
        <pc:chgData name="Alfred Asterjadhi" userId="39de57b9-85c0-4fd1-aaac-8ca2b6560ad0" providerId="ADAL" clId="{D25F942A-E2E2-48F8-A125-5DA14D51C5E5}" dt="2020-09-05T02:28:32.293" v="272" actId="13926"/>
        <pc:sldMkLst>
          <pc:docMk/>
          <pc:sldMk cId="1134274621" sldId="468"/>
        </pc:sldMkLst>
        <pc:spChg chg="mod">
          <ac:chgData name="Alfred Asterjadhi" userId="39de57b9-85c0-4fd1-aaac-8ca2b6560ad0" providerId="ADAL" clId="{D25F942A-E2E2-48F8-A125-5DA14D51C5E5}" dt="2020-09-05T02:28:32.293" v="272" actId="13926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27.398" v="306" actId="13926"/>
        <pc:sldMkLst>
          <pc:docMk/>
          <pc:sldMk cId="1653595649" sldId="469"/>
        </pc:sldMkLst>
        <pc:spChg chg="mod">
          <ac:chgData name="Alfred Asterjadhi" userId="39de57b9-85c0-4fd1-aaac-8ca2b6560ad0" providerId="ADAL" clId="{D25F942A-E2E2-48F8-A125-5DA14D51C5E5}" dt="2020-09-05T02:29:27.398" v="306" actId="13926"/>
          <ac:spMkLst>
            <pc:docMk/>
            <pc:sldMk cId="1653595649" sldId="46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44.408" v="307" actId="13926"/>
        <pc:sldMkLst>
          <pc:docMk/>
          <pc:sldMk cId="3503023402" sldId="472"/>
        </pc:sldMkLst>
        <pc:spChg chg="mod">
          <ac:chgData name="Alfred Asterjadhi" userId="39de57b9-85c0-4fd1-aaac-8ca2b6560ad0" providerId="ADAL" clId="{D25F942A-E2E2-48F8-A125-5DA14D51C5E5}" dt="2020-09-05T02:29:44.408" v="307" actId="13926"/>
          <ac:spMkLst>
            <pc:docMk/>
            <pc:sldMk cId="3503023402" sldId="472"/>
            <ac:spMk id="3" creationId="{FC126EB8-B7E8-49FF-BD8F-5F23A632BEFC}"/>
          </ac:spMkLst>
        </pc:spChg>
      </pc:sldChg>
      <pc:sldChg chg="modSp">
        <pc:chgData name="Alfred Asterjadhi" userId="39de57b9-85c0-4fd1-aaac-8ca2b6560ad0" providerId="ADAL" clId="{D25F942A-E2E2-48F8-A125-5DA14D51C5E5}" dt="2020-09-05T02:31:52.077" v="331" actId="20577"/>
        <pc:sldMkLst>
          <pc:docMk/>
          <pc:sldMk cId="3636136325" sldId="473"/>
        </pc:sldMkLst>
        <pc:spChg chg="mod">
          <ac:chgData name="Alfred Asterjadhi" userId="39de57b9-85c0-4fd1-aaac-8ca2b6560ad0" providerId="ADAL" clId="{D25F942A-E2E2-48F8-A125-5DA14D51C5E5}" dt="2020-09-05T02:31:52.077" v="331" actId="2057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D25F942A-E2E2-48F8-A125-5DA14D51C5E5}" dt="2020-09-05T02:32:22.267" v="33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25F942A-E2E2-48F8-A125-5DA14D51C5E5}" dt="2020-09-05T02:32:22.267" v="33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A2BFDA7-1189-4F5B-8868-DCA1E1E9EB57}"/>
    <pc:docChg chg="undo custSel delSld modSld modMainMaster">
      <pc:chgData name="Alfred Asterjadhi" userId="39de57b9-85c0-4fd1-aaac-8ca2b6560ad0" providerId="ADAL" clId="{EA2BFDA7-1189-4F5B-8868-DCA1E1E9EB57}" dt="2020-09-02T21:11:25.015" v="62" actId="2696"/>
      <pc:docMkLst>
        <pc:docMk/>
      </pc:docMkLst>
      <pc:sldChg chg="modSp">
        <pc:chgData name="Alfred Asterjadhi" userId="39de57b9-85c0-4fd1-aaac-8ca2b6560ad0" providerId="ADAL" clId="{EA2BFDA7-1189-4F5B-8868-DCA1E1E9EB57}" dt="2020-09-02T21:04:41.321" v="34" actId="20577"/>
        <pc:sldMkLst>
          <pc:docMk/>
          <pc:sldMk cId="0" sldId="256"/>
        </pc:sldMkLst>
        <pc:spChg chg="mod">
          <ac:chgData name="Alfred Asterjadhi" userId="39de57b9-85c0-4fd1-aaac-8ca2b6560ad0" providerId="ADAL" clId="{EA2BFDA7-1189-4F5B-8868-DCA1E1E9EB57}" dt="2020-09-02T21:04:35.896" v="3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4:41.321" v="3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EA2BFDA7-1189-4F5B-8868-DCA1E1E9EB57}" dt="2020-09-02T21:04:47.816" v="35"/>
        <pc:sldMkLst>
          <pc:docMk/>
          <pc:sldMk cId="0" sldId="257"/>
        </pc:sldMkLst>
        <pc:spChg chg="mod">
          <ac:chgData name="Alfred Asterjadhi" userId="39de57b9-85c0-4fd1-aaac-8ca2b6560ad0" providerId="ADAL" clId="{EA2BFDA7-1189-4F5B-8868-DCA1E1E9EB57}" dt="2020-09-02T21:04:47.816" v="35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EA2BFDA7-1189-4F5B-8868-DCA1E1E9EB57}" dt="2020-09-02T21:04:51.646" v="37"/>
        <pc:sldMkLst>
          <pc:docMk/>
          <pc:sldMk cId="890163940" sldId="291"/>
        </pc:sldMkLst>
        <pc:spChg chg="mod">
          <ac:chgData name="Alfred Asterjadhi" userId="39de57b9-85c0-4fd1-aaac-8ca2b6560ad0" providerId="ADAL" clId="{EA2BFDA7-1189-4F5B-8868-DCA1E1E9EB57}" dt="2020-09-02T21:04:51.646" v="37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4:53.333" v="38"/>
        <pc:sldMkLst>
          <pc:docMk/>
          <pc:sldMk cId="124339599" sldId="445"/>
        </pc:sldMkLst>
        <pc:spChg chg="mod">
          <ac:chgData name="Alfred Asterjadhi" userId="39de57b9-85c0-4fd1-aaac-8ca2b6560ad0" providerId="ADAL" clId="{EA2BFDA7-1189-4F5B-8868-DCA1E1E9EB57}" dt="2020-09-02T21:04:53.333" v="38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5.144" v="39"/>
        <pc:sldMkLst>
          <pc:docMk/>
          <pc:sldMk cId="3319739909" sldId="446"/>
        </pc:sldMkLst>
        <pc:spChg chg="mod">
          <ac:chgData name="Alfred Asterjadhi" userId="39de57b9-85c0-4fd1-aaac-8ca2b6560ad0" providerId="ADAL" clId="{EA2BFDA7-1189-4F5B-8868-DCA1E1E9EB57}" dt="2020-09-02T21:04:55.144" v="39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7.156" v="40"/>
        <pc:sldMkLst>
          <pc:docMk/>
          <pc:sldMk cId="1584401730" sldId="447"/>
        </pc:sldMkLst>
        <pc:spChg chg="mod">
          <ac:chgData name="Alfred Asterjadhi" userId="39de57b9-85c0-4fd1-aaac-8ca2b6560ad0" providerId="ADAL" clId="{EA2BFDA7-1189-4F5B-8868-DCA1E1E9EB57}" dt="2020-09-02T21:04:57.156" v="40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4.333" v="44"/>
        <pc:sldMkLst>
          <pc:docMk/>
          <pc:sldMk cId="2392172547" sldId="449"/>
        </pc:sldMkLst>
        <pc:spChg chg="mod">
          <ac:chgData name="Alfred Asterjadhi" userId="39de57b9-85c0-4fd1-aaac-8ca2b6560ad0" providerId="ADAL" clId="{EA2BFDA7-1189-4F5B-8868-DCA1E1E9EB57}" dt="2020-09-02T21:05:04.333" v="44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9.156" v="41"/>
        <pc:sldMkLst>
          <pc:docMk/>
          <pc:sldMk cId="4230577612" sldId="450"/>
        </pc:sldMkLst>
        <pc:spChg chg="mod">
          <ac:chgData name="Alfred Asterjadhi" userId="39de57b9-85c0-4fd1-aaac-8ca2b6560ad0" providerId="ADAL" clId="{EA2BFDA7-1189-4F5B-8868-DCA1E1E9EB57}" dt="2020-09-02T21:04:59.156" v="41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49.577" v="36"/>
        <pc:sldMkLst>
          <pc:docMk/>
          <pc:sldMk cId="2270811304" sldId="452"/>
        </pc:sldMkLst>
        <pc:spChg chg="mod">
          <ac:chgData name="Alfred Asterjadhi" userId="39de57b9-85c0-4fd1-aaac-8ca2b6560ad0" providerId="ADAL" clId="{EA2BFDA7-1189-4F5B-8868-DCA1E1E9EB57}" dt="2020-09-02T21:04:49.577" v="36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0.839" v="42"/>
        <pc:sldMkLst>
          <pc:docMk/>
          <pc:sldMk cId="658232188" sldId="453"/>
        </pc:sldMkLst>
        <pc:spChg chg="mod">
          <ac:chgData name="Alfred Asterjadhi" userId="39de57b9-85c0-4fd1-aaac-8ca2b6560ad0" providerId="ADAL" clId="{EA2BFDA7-1189-4F5B-8868-DCA1E1E9EB57}" dt="2020-09-02T21:05:00.839" v="42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6.245" v="45"/>
        <pc:sldMkLst>
          <pc:docMk/>
          <pc:sldMk cId="2867929704" sldId="454"/>
        </pc:sldMkLst>
        <pc:spChg chg="mod">
          <ac:chgData name="Alfred Asterjadhi" userId="39de57b9-85c0-4fd1-aaac-8ca2b6560ad0" providerId="ADAL" clId="{EA2BFDA7-1189-4F5B-8868-DCA1E1E9EB57}" dt="2020-09-02T21:05:06.245" v="45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EA2BFDA7-1189-4F5B-8868-DCA1E1E9EB57}" dt="2020-09-02T21:05:08.145" v="46"/>
        <pc:sldMkLst>
          <pc:docMk/>
          <pc:sldMk cId="1093940990" sldId="455"/>
        </pc:sldMkLst>
        <pc:spChg chg="mod">
          <ac:chgData name="Alfred Asterjadhi" userId="39de57b9-85c0-4fd1-aaac-8ca2b6560ad0" providerId="ADAL" clId="{EA2BFDA7-1189-4F5B-8868-DCA1E1E9EB57}" dt="2020-09-02T21:05:08.145" v="46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EA2BFDA7-1189-4F5B-8868-DCA1E1E9EB57}" dt="2020-09-02T21:05:09.962" v="47"/>
        <pc:sldMkLst>
          <pc:docMk/>
          <pc:sldMk cId="1215620430" sldId="456"/>
        </pc:sldMkLst>
        <pc:spChg chg="mod">
          <ac:chgData name="Alfred Asterjadhi" userId="39de57b9-85c0-4fd1-aaac-8ca2b6560ad0" providerId="ADAL" clId="{EA2BFDA7-1189-4F5B-8868-DCA1E1E9EB57}" dt="2020-09-02T21:05:09.962" v="47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EA2BFDA7-1189-4F5B-8868-DCA1E1E9EB57}" dt="2020-09-02T21:05:11.666" v="48"/>
        <pc:sldMkLst>
          <pc:docMk/>
          <pc:sldMk cId="1431382077" sldId="457"/>
        </pc:sldMkLst>
        <pc:spChg chg="mod">
          <ac:chgData name="Alfred Asterjadhi" userId="39de57b9-85c0-4fd1-aaac-8ca2b6560ad0" providerId="ADAL" clId="{EA2BFDA7-1189-4F5B-8868-DCA1E1E9EB57}" dt="2020-09-02T21:05:11.666" v="48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15.137" v="50"/>
        <pc:sldMkLst>
          <pc:docMk/>
          <pc:sldMk cId="653728831" sldId="458"/>
        </pc:sldMkLst>
        <pc:spChg chg="mod">
          <ac:chgData name="Alfred Asterjadhi" userId="39de57b9-85c0-4fd1-aaac-8ca2b6560ad0" providerId="ADAL" clId="{EA2BFDA7-1189-4F5B-8868-DCA1E1E9EB57}" dt="2020-09-02T21:05:15.137" v="50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7.040" v="51"/>
        <pc:sldMkLst>
          <pc:docMk/>
          <pc:sldMk cId="2464059838" sldId="459"/>
        </pc:sldMkLst>
        <pc:spChg chg="mod">
          <ac:chgData name="Alfred Asterjadhi" userId="39de57b9-85c0-4fd1-aaac-8ca2b6560ad0" providerId="ADAL" clId="{EA2BFDA7-1189-4F5B-8868-DCA1E1E9EB57}" dt="2020-09-02T21:05:17.040" v="51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3.420" v="49"/>
        <pc:sldMkLst>
          <pc:docMk/>
          <pc:sldMk cId="4099000755" sldId="460"/>
        </pc:sldMkLst>
        <pc:spChg chg="mod">
          <ac:chgData name="Alfred Asterjadhi" userId="39de57b9-85c0-4fd1-aaac-8ca2b6560ad0" providerId="ADAL" clId="{EA2BFDA7-1189-4F5B-8868-DCA1E1E9EB57}" dt="2020-09-02T21:05:13.420" v="49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18.693" v="52"/>
        <pc:sldMkLst>
          <pc:docMk/>
          <pc:sldMk cId="2876925127" sldId="462"/>
        </pc:sldMkLst>
        <pc:spChg chg="mod">
          <ac:chgData name="Alfred Asterjadhi" userId="39de57b9-85c0-4fd1-aaac-8ca2b6560ad0" providerId="ADAL" clId="{EA2BFDA7-1189-4F5B-8868-DCA1E1E9EB57}" dt="2020-09-02T21:05:18.693" v="52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EA2BFDA7-1189-4F5B-8868-DCA1E1E9EB57}" dt="2020-09-02T21:05:21.386" v="53"/>
        <pc:sldMkLst>
          <pc:docMk/>
          <pc:sldMk cId="3875749375" sldId="463"/>
        </pc:sldMkLst>
        <pc:spChg chg="mod">
          <ac:chgData name="Alfred Asterjadhi" userId="39de57b9-85c0-4fd1-aaac-8ca2b6560ad0" providerId="ADAL" clId="{EA2BFDA7-1189-4F5B-8868-DCA1E1E9EB57}" dt="2020-09-02T21:05:21.386" v="53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3.052" v="54"/>
        <pc:sldMkLst>
          <pc:docMk/>
          <pc:sldMk cId="3647847567" sldId="465"/>
        </pc:sldMkLst>
        <pc:spChg chg="mod">
          <ac:chgData name="Alfred Asterjadhi" userId="39de57b9-85c0-4fd1-aaac-8ca2b6560ad0" providerId="ADAL" clId="{EA2BFDA7-1189-4F5B-8868-DCA1E1E9EB57}" dt="2020-09-02T21:05:23.052" v="54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4.533" v="55"/>
        <pc:sldMkLst>
          <pc:docMk/>
          <pc:sldMk cId="3784064531" sldId="466"/>
        </pc:sldMkLst>
        <pc:spChg chg="mod">
          <ac:chgData name="Alfred Asterjadhi" userId="39de57b9-85c0-4fd1-aaac-8ca2b6560ad0" providerId="ADAL" clId="{EA2BFDA7-1189-4F5B-8868-DCA1E1E9EB57}" dt="2020-09-02T21:05:24.533" v="55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6.054" v="56"/>
        <pc:sldMkLst>
          <pc:docMk/>
          <pc:sldMk cId="2004445748" sldId="467"/>
        </pc:sldMkLst>
        <pc:spChg chg="mod">
          <ac:chgData name="Alfred Asterjadhi" userId="39de57b9-85c0-4fd1-aaac-8ca2b6560ad0" providerId="ADAL" clId="{EA2BFDA7-1189-4F5B-8868-DCA1E1E9EB57}" dt="2020-09-02T21:05:26.054" v="56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7.903" v="57"/>
        <pc:sldMkLst>
          <pc:docMk/>
          <pc:sldMk cId="1134274621" sldId="468"/>
        </pc:sldMkLst>
        <pc:spChg chg="mod">
          <ac:chgData name="Alfred Asterjadhi" userId="39de57b9-85c0-4fd1-aaac-8ca2b6560ad0" providerId="ADAL" clId="{EA2BFDA7-1189-4F5B-8868-DCA1E1E9EB57}" dt="2020-09-02T21:05:27.903" v="57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9.477" v="58"/>
        <pc:sldMkLst>
          <pc:docMk/>
          <pc:sldMk cId="1653595649" sldId="469"/>
        </pc:sldMkLst>
        <pc:spChg chg="mod">
          <ac:chgData name="Alfred Asterjadhi" userId="39de57b9-85c0-4fd1-aaac-8ca2b6560ad0" providerId="ADAL" clId="{EA2BFDA7-1189-4F5B-8868-DCA1E1E9EB57}" dt="2020-09-02T21:05:29.477" v="58"/>
          <ac:spMkLst>
            <pc:docMk/>
            <pc:sldMk cId="1653595649" sldId="469"/>
            <ac:spMk id="6" creationId="{828D7720-9D01-4F89-BBDC-6195DD79104A}"/>
          </ac:spMkLst>
        </pc:spChg>
      </pc:sldChg>
      <pc:sldChg chg="modSp del">
        <pc:chgData name="Alfred Asterjadhi" userId="39de57b9-85c0-4fd1-aaac-8ca2b6560ad0" providerId="ADAL" clId="{EA2BFDA7-1189-4F5B-8868-DCA1E1E9EB57}" dt="2020-09-02T21:11:25.015" v="62" actId="2696"/>
        <pc:sldMkLst>
          <pc:docMk/>
          <pc:sldMk cId="1450415499" sldId="470"/>
        </pc:sldMkLst>
        <pc:spChg chg="mod">
          <ac:chgData name="Alfred Asterjadhi" userId="39de57b9-85c0-4fd1-aaac-8ca2b6560ad0" providerId="ADAL" clId="{EA2BFDA7-1189-4F5B-8868-DCA1E1E9EB57}" dt="2020-09-02T21:05:35.035" v="61"/>
          <ac:spMkLst>
            <pc:docMk/>
            <pc:sldMk cId="1450415499" sldId="47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2.561" v="43"/>
        <pc:sldMkLst>
          <pc:docMk/>
          <pc:sldMk cId="1905976378" sldId="471"/>
        </pc:sldMkLst>
        <pc:spChg chg="mod">
          <ac:chgData name="Alfred Asterjadhi" userId="39de57b9-85c0-4fd1-aaac-8ca2b6560ad0" providerId="ADAL" clId="{EA2BFDA7-1189-4F5B-8868-DCA1E1E9EB57}" dt="2020-09-02T21:05:02.561" v="43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31.259" v="59"/>
        <pc:sldMkLst>
          <pc:docMk/>
          <pc:sldMk cId="3503023402" sldId="472"/>
        </pc:sldMkLst>
        <pc:spChg chg="mod">
          <ac:chgData name="Alfred Asterjadhi" userId="39de57b9-85c0-4fd1-aaac-8ca2b6560ad0" providerId="ADAL" clId="{EA2BFDA7-1189-4F5B-8868-DCA1E1E9EB57}" dt="2020-09-02T21:05:31.259" v="59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EA2BFDA7-1189-4F5B-8868-DCA1E1E9EB57}" dt="2020-09-02T21:05:33.221" v="60"/>
        <pc:sldMkLst>
          <pc:docMk/>
          <pc:sldMk cId="3636136325" sldId="473"/>
        </pc:sldMkLst>
        <pc:spChg chg="mod">
          <ac:chgData name="Alfred Asterjadhi" userId="39de57b9-85c0-4fd1-aaac-8ca2b6560ad0" providerId="ADAL" clId="{EA2BFDA7-1189-4F5B-8868-DCA1E1E9EB57}" dt="2020-09-02T21:05:33.221" v="60"/>
          <ac:spMkLst>
            <pc:docMk/>
            <pc:sldMk cId="3636136325" sldId="473"/>
            <ac:spMk id="6" creationId="{828D7720-9D01-4F89-BBDC-6195DD79104A}"/>
          </ac:spMkLst>
        </pc:spChg>
      </pc:sldChg>
      <pc:sldMasterChg chg="modSp">
        <pc:chgData name="Alfred Asterjadhi" userId="39de57b9-85c0-4fd1-aaac-8ca2b6560ad0" providerId="ADAL" clId="{EA2BFDA7-1189-4F5B-8868-DCA1E1E9EB57}" dt="2020-09-02T21:03:52.679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A2BFDA7-1189-4F5B-8868-DCA1E1E9EB57}" dt="2020-09-02T21:03:47.325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3:52.679" v="16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57B1025-BA1E-4874-B4E1-D06783A23726}"/>
    <pc:docChg chg="undo custSel addSld modSld modMainMaster">
      <pc:chgData name="Alfred Asterjadhi" userId="39de57b9-85c0-4fd1-aaac-8ca2b6560ad0" providerId="ADAL" clId="{657B1025-BA1E-4874-B4E1-D06783A23726}" dt="2020-09-02T13:42:51.871" v="320" actId="207"/>
      <pc:docMkLst>
        <pc:docMk/>
      </pc:docMkLst>
      <pc:sldChg chg="modSp">
        <pc:chgData name="Alfred Asterjadhi" userId="39de57b9-85c0-4fd1-aaac-8ca2b6560ad0" providerId="ADAL" clId="{657B1025-BA1E-4874-B4E1-D06783A23726}" dt="2020-08-24T14:11:43.847" v="305" actId="20577"/>
        <pc:sldMkLst>
          <pc:docMk/>
          <pc:sldMk cId="3784064531" sldId="466"/>
        </pc:sldMkLst>
        <pc:spChg chg="mod">
          <ac:chgData name="Alfred Asterjadhi" userId="39de57b9-85c0-4fd1-aaac-8ca2b6560ad0" providerId="ADAL" clId="{657B1025-BA1E-4874-B4E1-D06783A23726}" dt="2020-08-24T14:11:43.847" v="305" actId="20577"/>
          <ac:spMkLst>
            <pc:docMk/>
            <pc:sldMk cId="3784064531" sldId="46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9-02T13:42:12.360" v="307" actId="207"/>
        <pc:sldMkLst>
          <pc:docMk/>
          <pc:sldMk cId="1134274621" sldId="468"/>
        </pc:sldMkLst>
        <pc:spChg chg="mod">
          <ac:chgData name="Alfred Asterjadhi" userId="39de57b9-85c0-4fd1-aaac-8ca2b6560ad0" providerId="ADAL" clId="{657B1025-BA1E-4874-B4E1-D06783A23726}" dt="2020-09-02T13:42:12.360" v="307" actId="207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8-22T16:39:44.695" v="4" actId="207"/>
        <pc:sldMkLst>
          <pc:docMk/>
          <pc:sldMk cId="1450415499" sldId="470"/>
        </pc:sldMkLst>
        <pc:spChg chg="mod">
          <ac:chgData name="Alfred Asterjadhi" userId="39de57b9-85c0-4fd1-aaac-8ca2b6560ad0" providerId="ADAL" clId="{657B1025-BA1E-4874-B4E1-D06783A23726}" dt="2020-08-22T16:39:44.695" v="4" actId="20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57B1025-BA1E-4874-B4E1-D06783A23726}" dt="2020-08-23T23:23:23.577" v="300" actId="20577"/>
        <pc:sldMkLst>
          <pc:docMk/>
          <pc:sldMk cId="3503023402" sldId="472"/>
        </pc:sldMkLst>
        <pc:spChg chg="mod">
          <ac:chgData name="Alfred Asterjadhi" userId="39de57b9-85c0-4fd1-aaac-8ca2b6560ad0" providerId="ADAL" clId="{657B1025-BA1E-4874-B4E1-D06783A23726}" dt="2020-08-23T23:19:24.126" v="8" actId="20577"/>
          <ac:spMkLst>
            <pc:docMk/>
            <pc:sldMk cId="3503023402" sldId="472"/>
            <ac:spMk id="2" creationId="{91605FBD-0820-4C51-A874-099B83CA8BA9}"/>
          </ac:spMkLst>
        </pc:spChg>
        <pc:spChg chg="mod">
          <ac:chgData name="Alfred Asterjadhi" userId="39de57b9-85c0-4fd1-aaac-8ca2b6560ad0" providerId="ADAL" clId="{657B1025-BA1E-4874-B4E1-D06783A23726}" dt="2020-08-23T23:23:23.577" v="300" actId="20577"/>
          <ac:spMkLst>
            <pc:docMk/>
            <pc:sldMk cId="3503023402" sldId="472"/>
            <ac:spMk id="3" creationId="{FC126EB8-B7E8-49FF-BD8F-5F23A632BEFC}"/>
          </ac:spMkLst>
        </pc:spChg>
      </pc:sldChg>
      <pc:sldChg chg="modSp add">
        <pc:chgData name="Alfred Asterjadhi" userId="39de57b9-85c0-4fd1-aaac-8ca2b6560ad0" providerId="ADAL" clId="{657B1025-BA1E-4874-B4E1-D06783A23726}" dt="2020-09-02T13:42:51.871" v="320" actId="207"/>
        <pc:sldMkLst>
          <pc:docMk/>
          <pc:sldMk cId="3636136325" sldId="473"/>
        </pc:sldMkLst>
        <pc:spChg chg="mod">
          <ac:chgData name="Alfred Asterjadhi" userId="39de57b9-85c0-4fd1-aaac-8ca2b6560ad0" providerId="ADAL" clId="{657B1025-BA1E-4874-B4E1-D06783A23726}" dt="2020-09-02T13:42:22.847" v="310" actId="20577"/>
          <ac:spMkLst>
            <pc:docMk/>
            <pc:sldMk cId="3636136325" sldId="473"/>
            <ac:spMk id="2" creationId="{ECFFAC2B-F54D-4500-9A76-053BF8F9C0D4}"/>
          </ac:spMkLst>
        </pc:spChg>
        <pc:spChg chg="mod">
          <ac:chgData name="Alfred Asterjadhi" userId="39de57b9-85c0-4fd1-aaac-8ca2b6560ad0" providerId="ADAL" clId="{657B1025-BA1E-4874-B4E1-D06783A23726}" dt="2020-09-02T13:42:51.871" v="320" actId="20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57B1025-BA1E-4874-B4E1-D06783A23726}" dt="2020-08-22T16:38:56.609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57B1025-BA1E-4874-B4E1-D06783A23726}" dt="2020-08-22T16:38:56.609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3A6FCEA-0F20-416C-B268-D95D57A89817}"/>
    <pc:docChg chg="modMainMaster">
      <pc:chgData name="Alfred Asterjadhi" userId="39de57b9-85c0-4fd1-aaac-8ca2b6560ad0" providerId="ADAL" clId="{53A6FCEA-0F20-416C-B268-D95D57A89817}" dt="2020-08-19T20:19:00.296" v="1" actId="6549"/>
      <pc:docMkLst>
        <pc:docMk/>
      </pc:docMkLst>
      <pc:sldMasterChg chg="modSp">
        <pc:chgData name="Alfred Asterjadhi" userId="39de57b9-85c0-4fd1-aaac-8ca2b6560ad0" providerId="ADAL" clId="{53A6FCEA-0F20-416C-B268-D95D57A89817}" dt="2020-08-19T20:19:00.296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3A6FCEA-0F20-416C-B268-D95D57A89817}" dt="2020-08-19T20:19:00.296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97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	Second: Edward Au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Stephen (</a:t>
            </a:r>
            <a:r>
              <a:rPr lang="en-US" sz="1800" dirty="0" err="1"/>
              <a:t>Kiwin</a:t>
            </a:r>
            <a:r>
              <a:rPr lang="en-US" sz="1800" dirty="0"/>
              <a:t>) Palm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Jinjing Jiang			Second: Kaiying Lu</a:t>
            </a:r>
          </a:p>
          <a:p>
            <a:r>
              <a:rPr lang="en-US" sz="1600" dirty="0"/>
              <a:t>Discussion: Yes, discussion.</a:t>
            </a:r>
          </a:p>
          <a:p>
            <a:r>
              <a:rPr lang="en-US" sz="1600" dirty="0"/>
              <a:t>Preliminary Result: 85Y, 32N, 24A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83Y, 31N, 22A (Fails).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  <a:p>
            <a:r>
              <a:rPr lang="en-US" sz="1200" b="0" i="1" dirty="0"/>
              <a:t>Motion 120 is based on an amendment as per Motion 121.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FB6C-68B2-4649-828D-4505FA14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C4EA-7F55-4FF4-89CC-C4D33A0E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amend Motion 120 by deleting the following term “Note:”</a:t>
            </a:r>
          </a:p>
          <a:p>
            <a:endParaRPr lang="en-US" dirty="0"/>
          </a:p>
          <a:p>
            <a:r>
              <a:rPr lang="en-US" dirty="0"/>
              <a:t>Move: Zhou Lan			Second: Yong Liu</a:t>
            </a:r>
          </a:p>
          <a:p>
            <a:r>
              <a:rPr lang="en-US" dirty="0"/>
              <a:t>Discussion: No discussion.</a:t>
            </a:r>
          </a:p>
          <a:p>
            <a:r>
              <a:rPr lang="en-US" dirty="0"/>
              <a:t>Preliminary Results: 98Y, 15N, 24A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95Y, 15N, 23A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8CA20-BF62-4879-9C65-443CFC2726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9EBB-7FC4-48BF-B312-FDDAEE49A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6CD5BF-39EA-4BC4-BE39-16829400B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2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August 20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49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SP131, SP132, SP133, SP136, SP137, SP138, SP139, SP140, SP141, SP142, SP143, SP144, SP145, SP146, SP147, SP148, SP149, SP150, SP151, SP152, SP153, SP154, SP155, SP156, SP157, SP158, SP159, SP160, SP161, SP162, SP163, SP164, SP165, SP166, SP167, SP168, SP170.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r>
              <a:rPr lang="en-US" sz="1600" dirty="0"/>
              <a:t>Note 2: </a:t>
            </a:r>
            <a:r>
              <a:rPr lang="en-US" sz="1600" dirty="0">
                <a:solidFill>
                  <a:srgbClr val="FF0000"/>
                </a:solidFill>
              </a:rPr>
              <a:t>SP134 and SP135 </a:t>
            </a:r>
            <a:r>
              <a:rPr lang="en-US" sz="1600" dirty="0"/>
              <a:t>were requested to be removed from SP’s author.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SP169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71Y, 42N, 28A.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70Y</a:t>
            </a:r>
            <a:r>
              <a:rPr lang="en-US" sz="1800">
                <a:highlight>
                  <a:srgbClr val="FF0000"/>
                </a:highlight>
              </a:rPr>
              <a:t>, 40N</a:t>
            </a:r>
            <a:r>
              <a:rPr lang="en-US" sz="1800" dirty="0">
                <a:highlight>
                  <a:srgbClr val="FF0000"/>
                </a:highlight>
              </a:rPr>
              <a:t>, 27A (Fails).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4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03</a:t>
            </a:r>
            <a:r>
              <a:rPr lang="en-US" sz="3600" baseline="30000" dirty="0"/>
              <a:t>rd</a:t>
            </a:r>
            <a:endParaRPr lang="en-US" sz="3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45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SP171, SP172, SP173, SP174, SP176, SP177, SP178, SP179, SP180, SP181, SP182, SP183, SP184, SP185, SP186, SP187, SP188, SP189.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274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 Move to define mechanisms to support the operation of a Non-STR AP MLD in R1. The mechanisms are limited to instantiate a Non-STR Non-AP MLD as a Soft AP that could utilize all its links under TBD conditions. The exact language to govern such scope is TBD.</a:t>
            </a:r>
          </a:p>
          <a:p>
            <a:endParaRPr lang="en-US" sz="1800" dirty="0"/>
          </a:p>
          <a:p>
            <a:r>
              <a:rPr lang="en-US" sz="1800" dirty="0"/>
              <a:t>Move: Jinjing Jiang		Second: Kaiying Lu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104Y, 33N, 24A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103Y, 33N, 24A (Passes).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595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5FBD-0820-4C51-A874-099B83CA8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26EB8-B7E8-49FF-BD8F-5F23A632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following paragraph of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NS/EP Priority Service if supported by a non-AP STA, shall use </a:t>
            </a:r>
            <a:r>
              <a:rPr lang="en-GB" sz="2000" strike="sngStrike" dirty="0"/>
              <a:t>a TID value (TBD) that is greater than 7 </a:t>
            </a:r>
            <a:r>
              <a:rPr lang="en-GB" sz="2000" u="sng" dirty="0"/>
              <a:t>an action frame </a:t>
            </a:r>
            <a:r>
              <a:rPr lang="en-GB" sz="2000" dirty="0"/>
              <a:t>to indicate the need for priority access to its associated AP STA </a:t>
            </a:r>
            <a:r>
              <a:rPr lang="en-GB" sz="2000" u="sng" dirty="0"/>
              <a:t>and to be included in Release 1 specification</a:t>
            </a:r>
            <a:r>
              <a:rPr lang="en-GB" sz="20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US" sz="2000" dirty="0"/>
              <a:t>Move: Subir Das		Second: Vinko Erceg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Passes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A22C-D13E-40B3-B033-DEF036C05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BDA50-377D-4E99-A133-0AD47A11CE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F481D0-B971-4959-BBB0-B33F187F0F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3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SP175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87Y, 39N, 25A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87Y, 37N, 24A (Fails).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136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70204</TotalTime>
  <Words>2621</Words>
  <Application>Microsoft Office PowerPoint</Application>
  <PresentationFormat>On-screen Show (4:3)</PresentationFormat>
  <Paragraphs>301</Paragraphs>
  <Slides>27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Approve TG Minutes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121</vt:lpstr>
      <vt:lpstr>Motions on August 20th</vt:lpstr>
      <vt:lpstr>Motion 122</vt:lpstr>
      <vt:lpstr>Motion 123</vt:lpstr>
      <vt:lpstr>Motions on September 03rd</vt:lpstr>
      <vt:lpstr>Motion 124</vt:lpstr>
      <vt:lpstr>Motion 125</vt:lpstr>
      <vt:lpstr>Motion 126</vt:lpstr>
      <vt:lpstr>Motion 127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2020-09-05T02:32:25Z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