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B1025-BA1E-4874-B4E1-D06783A23726}" v="13" dt="2020-09-02T13:42:51.881"/>
    <p1510:client id="{EA2BFDA7-1189-4F5B-8868-DCA1E1E9EB57}" v="27" dt="2020-09-02T21:05:35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</a:t>
            </a:r>
            <a:r>
              <a:rPr lang="en-US" sz="1600" strike="sngStrike" dirty="0">
                <a:solidFill>
                  <a:srgbClr val="FF0000"/>
                </a:solidFill>
              </a:rPr>
              <a:t>SP175</a:t>
            </a:r>
            <a:r>
              <a:rPr lang="en-US" sz="1600" dirty="0">
                <a:solidFill>
                  <a:schemeClr val="tx2"/>
                </a:solidFill>
              </a:rPr>
              <a:t>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67024</TotalTime>
  <Words>2554</Words>
  <Application>Microsoft Office PowerPoint</Application>
  <PresentationFormat>On-screen Show (4:3)</PresentationFormat>
  <Paragraphs>298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2020-09-02T21:11:26Z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